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sldIdLst>
    <p:sldId id="256" r:id="rId2"/>
    <p:sldId id="258" r:id="rId3"/>
    <p:sldId id="259" r:id="rId4"/>
    <p:sldId id="262" r:id="rId5"/>
    <p:sldId id="261" r:id="rId6"/>
    <p:sldId id="260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94598" autoAdjust="0"/>
  </p:normalViewPr>
  <p:slideViewPr>
    <p:cSldViewPr snapToGrid="0">
      <p:cViewPr varScale="1">
        <p:scale>
          <a:sx n="100" d="100"/>
          <a:sy n="100" d="100"/>
        </p:scale>
        <p:origin x="72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antha Nebelecky" userId="0199827d-6065-45ed-ad58-4fd1a736816e" providerId="ADAL" clId="{708A7903-639E-421B-B0E7-24F955ED0CBF}"/>
    <pc:docChg chg="modSld">
      <pc:chgData name="Samantha Nebelecky" userId="0199827d-6065-45ed-ad58-4fd1a736816e" providerId="ADAL" clId="{708A7903-639E-421B-B0E7-24F955ED0CBF}" dt="2026-02-12T21:21:30.558" v="6" actId="962"/>
      <pc:docMkLst>
        <pc:docMk/>
      </pc:docMkLst>
      <pc:sldChg chg="modSp mod">
        <pc:chgData name="Samantha Nebelecky" userId="0199827d-6065-45ed-ad58-4fd1a736816e" providerId="ADAL" clId="{708A7903-639E-421B-B0E7-24F955ED0CBF}" dt="2026-02-12T21:21:26.084" v="0" actId="962"/>
        <pc:sldMkLst>
          <pc:docMk/>
          <pc:sldMk cId="2075075918" sldId="256"/>
        </pc:sldMkLst>
        <pc:picChg chg="mod">
          <ac:chgData name="Samantha Nebelecky" userId="0199827d-6065-45ed-ad58-4fd1a736816e" providerId="ADAL" clId="{708A7903-639E-421B-B0E7-24F955ED0CBF}" dt="2026-02-12T21:21:26.084" v="0" actId="962"/>
          <ac:picMkLst>
            <pc:docMk/>
            <pc:sldMk cId="2075075918" sldId="256"/>
            <ac:picMk id="42" creationId="{23F41FE4-80AE-7061-9B86-475D9FBCC071}"/>
          </ac:picMkLst>
        </pc:picChg>
      </pc:sldChg>
      <pc:sldChg chg="modSp mod">
        <pc:chgData name="Samantha Nebelecky" userId="0199827d-6065-45ed-ad58-4fd1a736816e" providerId="ADAL" clId="{708A7903-639E-421B-B0E7-24F955ED0CBF}" dt="2026-02-12T21:21:27.448" v="1" actId="962"/>
        <pc:sldMkLst>
          <pc:docMk/>
          <pc:sldMk cId="248947814" sldId="258"/>
        </pc:sldMkLst>
        <pc:picChg chg="mod">
          <ac:chgData name="Samantha Nebelecky" userId="0199827d-6065-45ed-ad58-4fd1a736816e" providerId="ADAL" clId="{708A7903-639E-421B-B0E7-24F955ED0CBF}" dt="2026-02-12T21:21:27.448" v="1" actId="962"/>
          <ac:picMkLst>
            <pc:docMk/>
            <pc:sldMk cId="248947814" sldId="258"/>
            <ac:picMk id="20" creationId="{58FFF737-825D-8974-0CB9-7F2726DC82CA}"/>
          </ac:picMkLst>
        </pc:picChg>
      </pc:sldChg>
      <pc:sldChg chg="modSp mod">
        <pc:chgData name="Samantha Nebelecky" userId="0199827d-6065-45ed-ad58-4fd1a736816e" providerId="ADAL" clId="{708A7903-639E-421B-B0E7-24F955ED0CBF}" dt="2026-02-12T21:21:28.164" v="2" actId="962"/>
        <pc:sldMkLst>
          <pc:docMk/>
          <pc:sldMk cId="2288693001" sldId="259"/>
        </pc:sldMkLst>
        <pc:picChg chg="mod">
          <ac:chgData name="Samantha Nebelecky" userId="0199827d-6065-45ed-ad58-4fd1a736816e" providerId="ADAL" clId="{708A7903-639E-421B-B0E7-24F955ED0CBF}" dt="2026-02-12T21:21:28.164" v="2" actId="962"/>
          <ac:picMkLst>
            <pc:docMk/>
            <pc:sldMk cId="2288693001" sldId="259"/>
            <ac:picMk id="12" creationId="{27D5C65C-70A2-F487-B89A-5C5AC76D1AAE}"/>
          </ac:picMkLst>
        </pc:picChg>
      </pc:sldChg>
      <pc:sldChg chg="modSp mod">
        <pc:chgData name="Samantha Nebelecky" userId="0199827d-6065-45ed-ad58-4fd1a736816e" providerId="ADAL" clId="{708A7903-639E-421B-B0E7-24F955ED0CBF}" dt="2026-02-12T21:21:29.872" v="5" actId="962"/>
        <pc:sldMkLst>
          <pc:docMk/>
          <pc:sldMk cId="299246410" sldId="260"/>
        </pc:sldMkLst>
        <pc:picChg chg="mod">
          <ac:chgData name="Samantha Nebelecky" userId="0199827d-6065-45ed-ad58-4fd1a736816e" providerId="ADAL" clId="{708A7903-639E-421B-B0E7-24F955ED0CBF}" dt="2026-02-12T21:21:29.872" v="5" actId="962"/>
          <ac:picMkLst>
            <pc:docMk/>
            <pc:sldMk cId="299246410" sldId="260"/>
            <ac:picMk id="24" creationId="{DA81B1C2-0114-9315-8EF6-0A2A45BDE612}"/>
          </ac:picMkLst>
        </pc:picChg>
      </pc:sldChg>
      <pc:sldChg chg="modSp mod">
        <pc:chgData name="Samantha Nebelecky" userId="0199827d-6065-45ed-ad58-4fd1a736816e" providerId="ADAL" clId="{708A7903-639E-421B-B0E7-24F955ED0CBF}" dt="2026-02-12T21:21:29.359" v="4" actId="962"/>
        <pc:sldMkLst>
          <pc:docMk/>
          <pc:sldMk cId="193875239" sldId="261"/>
        </pc:sldMkLst>
        <pc:picChg chg="mod">
          <ac:chgData name="Samantha Nebelecky" userId="0199827d-6065-45ed-ad58-4fd1a736816e" providerId="ADAL" clId="{708A7903-639E-421B-B0E7-24F955ED0CBF}" dt="2026-02-12T21:21:29.359" v="4" actId="962"/>
          <ac:picMkLst>
            <pc:docMk/>
            <pc:sldMk cId="193875239" sldId="261"/>
            <ac:picMk id="20" creationId="{99D87447-9E22-F9B5-906A-9321415B2B45}"/>
          </ac:picMkLst>
        </pc:picChg>
      </pc:sldChg>
      <pc:sldChg chg="modSp mod">
        <pc:chgData name="Samantha Nebelecky" userId="0199827d-6065-45ed-ad58-4fd1a736816e" providerId="ADAL" clId="{708A7903-639E-421B-B0E7-24F955ED0CBF}" dt="2026-02-12T21:21:28.801" v="3" actId="962"/>
        <pc:sldMkLst>
          <pc:docMk/>
          <pc:sldMk cId="1794779563" sldId="262"/>
        </pc:sldMkLst>
        <pc:picChg chg="mod">
          <ac:chgData name="Samantha Nebelecky" userId="0199827d-6065-45ed-ad58-4fd1a736816e" providerId="ADAL" clId="{708A7903-639E-421B-B0E7-24F955ED0CBF}" dt="2026-02-12T21:21:28.801" v="3" actId="962"/>
          <ac:picMkLst>
            <pc:docMk/>
            <pc:sldMk cId="1794779563" sldId="262"/>
            <ac:picMk id="24" creationId="{135F8823-9F2A-9774-61A2-D2F1DE2CF3AE}"/>
          </ac:picMkLst>
        </pc:picChg>
      </pc:sldChg>
      <pc:sldChg chg="modSp mod">
        <pc:chgData name="Samantha Nebelecky" userId="0199827d-6065-45ed-ad58-4fd1a736816e" providerId="ADAL" clId="{708A7903-639E-421B-B0E7-24F955ED0CBF}" dt="2026-02-12T21:21:30.558" v="6" actId="962"/>
        <pc:sldMkLst>
          <pc:docMk/>
          <pc:sldMk cId="1024055416" sldId="263"/>
        </pc:sldMkLst>
        <pc:picChg chg="mod">
          <ac:chgData name="Samantha Nebelecky" userId="0199827d-6065-45ed-ad58-4fd1a736816e" providerId="ADAL" clId="{708A7903-639E-421B-B0E7-24F955ED0CBF}" dt="2026-02-12T21:21:30.558" v="6" actId="962"/>
          <ac:picMkLst>
            <pc:docMk/>
            <pc:sldMk cId="1024055416" sldId="263"/>
            <ac:picMk id="11" creationId="{542923DA-406D-9DFE-82A1-75DC507C485C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CF1865-B4D2-480B-ACDC-C92967CFA44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19D62A7-B74B-4BD7-9CDD-445F7FA6975C}">
      <dgm:prSet/>
      <dgm:spPr/>
      <dgm:t>
        <a:bodyPr/>
        <a:lstStyle/>
        <a:p>
          <a:r>
            <a:rPr lang="en-US" b="0" i="0" dirty="0"/>
            <a:t>Attend morning meeting on assigned unit</a:t>
          </a:r>
          <a:endParaRPr lang="en-US" dirty="0"/>
        </a:p>
      </dgm:t>
    </dgm:pt>
    <dgm:pt modelId="{6DFBE04A-6690-4466-BBAE-C1D75067B6EF}" type="parTrans" cxnId="{EC301D19-E31E-41F2-9526-048FFD0056F8}">
      <dgm:prSet/>
      <dgm:spPr/>
      <dgm:t>
        <a:bodyPr/>
        <a:lstStyle/>
        <a:p>
          <a:endParaRPr lang="en-US"/>
        </a:p>
      </dgm:t>
    </dgm:pt>
    <dgm:pt modelId="{7A0EE36C-6897-4EA4-AE3B-877BA68DC4C6}" type="sibTrans" cxnId="{EC301D19-E31E-41F2-9526-048FFD0056F8}">
      <dgm:prSet/>
      <dgm:spPr/>
      <dgm:t>
        <a:bodyPr/>
        <a:lstStyle/>
        <a:p>
          <a:endParaRPr lang="en-US"/>
        </a:p>
      </dgm:t>
    </dgm:pt>
    <dgm:pt modelId="{18048850-E848-4E1F-A1C7-EA6365D4A025}">
      <dgm:prSet/>
      <dgm:spPr/>
      <dgm:t>
        <a:bodyPr/>
        <a:lstStyle/>
        <a:p>
          <a:r>
            <a:rPr lang="en-US" b="0" i="0"/>
            <a:t>Assist in medication distribution to the units</a:t>
          </a:r>
          <a:endParaRPr lang="en-US"/>
        </a:p>
      </dgm:t>
    </dgm:pt>
    <dgm:pt modelId="{708FFD3B-8E31-4FF2-943C-3D7E4CF4A7DD}" type="parTrans" cxnId="{E9E8FF90-844C-46DC-89A5-0A130E290DF4}">
      <dgm:prSet/>
      <dgm:spPr/>
      <dgm:t>
        <a:bodyPr/>
        <a:lstStyle/>
        <a:p>
          <a:endParaRPr lang="en-US"/>
        </a:p>
      </dgm:t>
    </dgm:pt>
    <dgm:pt modelId="{965D9893-E554-4AB3-89DD-166E4E99CC0F}" type="sibTrans" cxnId="{E9E8FF90-844C-46DC-89A5-0A130E290DF4}">
      <dgm:prSet/>
      <dgm:spPr/>
      <dgm:t>
        <a:bodyPr/>
        <a:lstStyle/>
        <a:p>
          <a:endParaRPr lang="en-US"/>
        </a:p>
      </dgm:t>
    </dgm:pt>
    <dgm:pt modelId="{C83F07FE-449C-4845-AFE8-821F1BE12AA3}">
      <dgm:prSet/>
      <dgm:spPr/>
      <dgm:t>
        <a:bodyPr/>
        <a:lstStyle/>
        <a:p>
          <a:r>
            <a:rPr lang="en-US" b="0" i="0"/>
            <a:t>Inventory activities</a:t>
          </a:r>
          <a:endParaRPr lang="en-US"/>
        </a:p>
      </dgm:t>
    </dgm:pt>
    <dgm:pt modelId="{CF150F11-C589-42FA-B303-C63313365A40}" type="parTrans" cxnId="{3BAD6496-D441-4EEA-89AB-8F4BF96220D6}">
      <dgm:prSet/>
      <dgm:spPr/>
      <dgm:t>
        <a:bodyPr/>
        <a:lstStyle/>
        <a:p>
          <a:endParaRPr lang="en-US"/>
        </a:p>
      </dgm:t>
    </dgm:pt>
    <dgm:pt modelId="{D6830056-DD51-45B1-ACAF-216DB76C077E}" type="sibTrans" cxnId="{3BAD6496-D441-4EEA-89AB-8F4BF96220D6}">
      <dgm:prSet/>
      <dgm:spPr/>
      <dgm:t>
        <a:bodyPr/>
        <a:lstStyle/>
        <a:p>
          <a:endParaRPr lang="en-US"/>
        </a:p>
      </dgm:t>
    </dgm:pt>
    <dgm:pt modelId="{3642DA6E-F441-483D-92B4-89A45A8F977B}">
      <dgm:prSet/>
      <dgm:spPr/>
      <dgm:t>
        <a:bodyPr/>
        <a:lstStyle/>
        <a:p>
          <a:r>
            <a:rPr lang="en-US" b="0" i="0"/>
            <a:t>Quality management of crash carts</a:t>
          </a:r>
          <a:endParaRPr lang="en-US"/>
        </a:p>
      </dgm:t>
    </dgm:pt>
    <dgm:pt modelId="{AD0E5AC6-CA78-4CAB-B802-E917E855DF4F}" type="parTrans" cxnId="{FEACE34B-A702-405B-A869-2D7C261BC4E4}">
      <dgm:prSet/>
      <dgm:spPr/>
      <dgm:t>
        <a:bodyPr/>
        <a:lstStyle/>
        <a:p>
          <a:endParaRPr lang="en-US"/>
        </a:p>
      </dgm:t>
    </dgm:pt>
    <dgm:pt modelId="{0E36896C-F3DB-4479-8386-4213194FEFD0}" type="sibTrans" cxnId="{FEACE34B-A702-405B-A869-2D7C261BC4E4}">
      <dgm:prSet/>
      <dgm:spPr/>
      <dgm:t>
        <a:bodyPr/>
        <a:lstStyle/>
        <a:p>
          <a:endParaRPr lang="en-US"/>
        </a:p>
      </dgm:t>
    </dgm:pt>
    <dgm:pt modelId="{E94B3D67-8D82-4705-8830-630D83672F68}">
      <dgm:prSet/>
      <dgm:spPr/>
      <dgm:t>
        <a:bodyPr/>
        <a:lstStyle/>
        <a:p>
          <a:r>
            <a:rPr lang="en-US" b="0" i="0"/>
            <a:t>Topic discussions, journal clubs, presentations</a:t>
          </a:r>
          <a:endParaRPr lang="en-US"/>
        </a:p>
      </dgm:t>
    </dgm:pt>
    <dgm:pt modelId="{7C8E04C6-4B70-4FC0-AF42-136A4223958D}" type="parTrans" cxnId="{47D85559-DE5C-4125-9A9F-E32966099C02}">
      <dgm:prSet/>
      <dgm:spPr/>
      <dgm:t>
        <a:bodyPr/>
        <a:lstStyle/>
        <a:p>
          <a:endParaRPr lang="en-US"/>
        </a:p>
      </dgm:t>
    </dgm:pt>
    <dgm:pt modelId="{51B0F66A-6910-4ED3-987B-4408B4223F58}" type="sibTrans" cxnId="{47D85559-DE5C-4125-9A9F-E32966099C02}">
      <dgm:prSet/>
      <dgm:spPr/>
      <dgm:t>
        <a:bodyPr/>
        <a:lstStyle/>
        <a:p>
          <a:endParaRPr lang="en-US"/>
        </a:p>
      </dgm:t>
    </dgm:pt>
    <dgm:pt modelId="{64A5A4B4-BD8F-4109-A2C4-6B1479189E9A}">
      <dgm:prSet/>
      <dgm:spPr/>
      <dgm:t>
        <a:bodyPr/>
        <a:lstStyle/>
        <a:p>
          <a:r>
            <a:rPr lang="en-US" b="0" i="0" dirty="0"/>
            <a:t>Attendance at facility committees</a:t>
          </a:r>
          <a:endParaRPr lang="en-US" dirty="0"/>
        </a:p>
      </dgm:t>
    </dgm:pt>
    <dgm:pt modelId="{9B9F935D-86E7-430D-8D8A-8C2669A0269F}" type="parTrans" cxnId="{81199999-BD80-47D5-AC3E-E3C111740BD5}">
      <dgm:prSet/>
      <dgm:spPr/>
      <dgm:t>
        <a:bodyPr/>
        <a:lstStyle/>
        <a:p>
          <a:endParaRPr lang="en-US"/>
        </a:p>
      </dgm:t>
    </dgm:pt>
    <dgm:pt modelId="{CB71B462-00C5-4E4B-82DD-4BD27647B481}" type="sibTrans" cxnId="{81199999-BD80-47D5-AC3E-E3C111740BD5}">
      <dgm:prSet/>
      <dgm:spPr/>
      <dgm:t>
        <a:bodyPr/>
        <a:lstStyle/>
        <a:p>
          <a:endParaRPr lang="en-US"/>
        </a:p>
      </dgm:t>
    </dgm:pt>
    <dgm:pt modelId="{EB3DEF48-9DD9-4AE4-A39B-CE6E7C8CC0A2}" type="pres">
      <dgm:prSet presAssocID="{02CF1865-B4D2-480B-ACDC-C92967CFA44A}" presName="root" presStyleCnt="0">
        <dgm:presLayoutVars>
          <dgm:dir/>
          <dgm:resizeHandles val="exact"/>
        </dgm:presLayoutVars>
      </dgm:prSet>
      <dgm:spPr/>
    </dgm:pt>
    <dgm:pt modelId="{347537B4-BCF1-4361-956E-0846DF18DF4C}" type="pres">
      <dgm:prSet presAssocID="{D19D62A7-B74B-4BD7-9CDD-445F7FA6975C}" presName="compNode" presStyleCnt="0"/>
      <dgm:spPr/>
    </dgm:pt>
    <dgm:pt modelId="{BD130C07-DC08-4960-A069-E3017BF7108A}" type="pres">
      <dgm:prSet presAssocID="{D19D62A7-B74B-4BD7-9CDD-445F7FA6975C}" presName="bgRect" presStyleLbl="bgShp" presStyleIdx="0" presStyleCnt="6"/>
      <dgm:spPr/>
    </dgm:pt>
    <dgm:pt modelId="{463674F8-5B3E-4274-8453-A951732FAAF9}" type="pres">
      <dgm:prSet presAssocID="{D19D62A7-B74B-4BD7-9CDD-445F7FA6975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2B0FD01E-A305-451F-99F2-67072E278DDE}" type="pres">
      <dgm:prSet presAssocID="{D19D62A7-B74B-4BD7-9CDD-445F7FA6975C}" presName="spaceRect" presStyleCnt="0"/>
      <dgm:spPr/>
    </dgm:pt>
    <dgm:pt modelId="{84A8B9B7-AB86-4808-B7B4-7384BE49E2D5}" type="pres">
      <dgm:prSet presAssocID="{D19D62A7-B74B-4BD7-9CDD-445F7FA6975C}" presName="parTx" presStyleLbl="revTx" presStyleIdx="0" presStyleCnt="6">
        <dgm:presLayoutVars>
          <dgm:chMax val="0"/>
          <dgm:chPref val="0"/>
        </dgm:presLayoutVars>
      </dgm:prSet>
      <dgm:spPr/>
    </dgm:pt>
    <dgm:pt modelId="{C85D9B2A-0878-41AB-B61B-628B4447F5D4}" type="pres">
      <dgm:prSet presAssocID="{7A0EE36C-6897-4EA4-AE3B-877BA68DC4C6}" presName="sibTrans" presStyleCnt="0"/>
      <dgm:spPr/>
    </dgm:pt>
    <dgm:pt modelId="{E427E6F2-F90A-4488-955E-064914E7E154}" type="pres">
      <dgm:prSet presAssocID="{18048850-E848-4E1F-A1C7-EA6365D4A025}" presName="compNode" presStyleCnt="0"/>
      <dgm:spPr/>
    </dgm:pt>
    <dgm:pt modelId="{17A6CEC8-BEB0-4318-879E-B54AD93B0230}" type="pres">
      <dgm:prSet presAssocID="{18048850-E848-4E1F-A1C7-EA6365D4A025}" presName="bgRect" presStyleLbl="bgShp" presStyleIdx="1" presStyleCnt="6"/>
      <dgm:spPr/>
    </dgm:pt>
    <dgm:pt modelId="{D62E11DD-8123-49BB-936A-4DF7A604D41E}" type="pres">
      <dgm:prSet presAssocID="{18048850-E848-4E1F-A1C7-EA6365D4A025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13627F06-AAEA-4F87-A6AE-8D7F77B804F0}" type="pres">
      <dgm:prSet presAssocID="{18048850-E848-4E1F-A1C7-EA6365D4A025}" presName="spaceRect" presStyleCnt="0"/>
      <dgm:spPr/>
    </dgm:pt>
    <dgm:pt modelId="{32954A10-36C3-434F-BC94-393A0E2E480E}" type="pres">
      <dgm:prSet presAssocID="{18048850-E848-4E1F-A1C7-EA6365D4A025}" presName="parTx" presStyleLbl="revTx" presStyleIdx="1" presStyleCnt="6">
        <dgm:presLayoutVars>
          <dgm:chMax val="0"/>
          <dgm:chPref val="0"/>
        </dgm:presLayoutVars>
      </dgm:prSet>
      <dgm:spPr/>
    </dgm:pt>
    <dgm:pt modelId="{BF91363D-C8AF-480D-89CC-1902647DF384}" type="pres">
      <dgm:prSet presAssocID="{965D9893-E554-4AB3-89DD-166E4E99CC0F}" presName="sibTrans" presStyleCnt="0"/>
      <dgm:spPr/>
    </dgm:pt>
    <dgm:pt modelId="{FC3238F4-1BD4-444E-94B4-34A5EBA48E22}" type="pres">
      <dgm:prSet presAssocID="{C83F07FE-449C-4845-AFE8-821F1BE12AA3}" presName="compNode" presStyleCnt="0"/>
      <dgm:spPr/>
    </dgm:pt>
    <dgm:pt modelId="{480FE33E-2CD5-47B2-891C-FFA5CB6BC701}" type="pres">
      <dgm:prSet presAssocID="{C83F07FE-449C-4845-AFE8-821F1BE12AA3}" presName="bgRect" presStyleLbl="bgShp" presStyleIdx="2" presStyleCnt="6"/>
      <dgm:spPr/>
    </dgm:pt>
    <dgm:pt modelId="{E9D0C259-7EF4-4680-B4F2-2171B84EE366}" type="pres">
      <dgm:prSet presAssocID="{C83F07FE-449C-4845-AFE8-821F1BE12AA3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15EF87FC-A2EB-4610-AD19-FEA7D1EB840B}" type="pres">
      <dgm:prSet presAssocID="{C83F07FE-449C-4845-AFE8-821F1BE12AA3}" presName="spaceRect" presStyleCnt="0"/>
      <dgm:spPr/>
    </dgm:pt>
    <dgm:pt modelId="{F12BC701-F139-4970-ACF2-B0E97C61C2B8}" type="pres">
      <dgm:prSet presAssocID="{C83F07FE-449C-4845-AFE8-821F1BE12AA3}" presName="parTx" presStyleLbl="revTx" presStyleIdx="2" presStyleCnt="6">
        <dgm:presLayoutVars>
          <dgm:chMax val="0"/>
          <dgm:chPref val="0"/>
        </dgm:presLayoutVars>
      </dgm:prSet>
      <dgm:spPr/>
    </dgm:pt>
    <dgm:pt modelId="{F0A6AB8C-EF4D-4469-A931-D08E839CCEC0}" type="pres">
      <dgm:prSet presAssocID="{D6830056-DD51-45B1-ACAF-216DB76C077E}" presName="sibTrans" presStyleCnt="0"/>
      <dgm:spPr/>
    </dgm:pt>
    <dgm:pt modelId="{92658E18-8410-47B7-A388-6BF0FFD0C55E}" type="pres">
      <dgm:prSet presAssocID="{3642DA6E-F441-483D-92B4-89A45A8F977B}" presName="compNode" presStyleCnt="0"/>
      <dgm:spPr/>
    </dgm:pt>
    <dgm:pt modelId="{2F056E48-A3D6-4355-A2C2-BB02731BAE34}" type="pres">
      <dgm:prSet presAssocID="{3642DA6E-F441-483D-92B4-89A45A8F977B}" presName="bgRect" presStyleLbl="bgShp" presStyleIdx="3" presStyleCnt="6"/>
      <dgm:spPr/>
    </dgm:pt>
    <dgm:pt modelId="{DE6EF9AE-2826-4656-899C-1F2F02FFC3F8}" type="pres">
      <dgm:prSet presAssocID="{3642DA6E-F441-483D-92B4-89A45A8F977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ABE2037A-00BE-408F-95A3-5F90F8D6F41D}" type="pres">
      <dgm:prSet presAssocID="{3642DA6E-F441-483D-92B4-89A45A8F977B}" presName="spaceRect" presStyleCnt="0"/>
      <dgm:spPr/>
    </dgm:pt>
    <dgm:pt modelId="{0FC213B5-037A-42C9-B88F-4CC9F30457FE}" type="pres">
      <dgm:prSet presAssocID="{3642DA6E-F441-483D-92B4-89A45A8F977B}" presName="parTx" presStyleLbl="revTx" presStyleIdx="3" presStyleCnt="6">
        <dgm:presLayoutVars>
          <dgm:chMax val="0"/>
          <dgm:chPref val="0"/>
        </dgm:presLayoutVars>
      </dgm:prSet>
      <dgm:spPr/>
    </dgm:pt>
    <dgm:pt modelId="{A6055F23-BCD6-44CA-98E4-9D9CD1F969C1}" type="pres">
      <dgm:prSet presAssocID="{0E36896C-F3DB-4479-8386-4213194FEFD0}" presName="sibTrans" presStyleCnt="0"/>
      <dgm:spPr/>
    </dgm:pt>
    <dgm:pt modelId="{63023622-5A60-44BA-90D0-CD42666389C2}" type="pres">
      <dgm:prSet presAssocID="{E94B3D67-8D82-4705-8830-630D83672F68}" presName="compNode" presStyleCnt="0"/>
      <dgm:spPr/>
    </dgm:pt>
    <dgm:pt modelId="{AE177DE5-72A0-4B3E-B280-ECC59F25B7A9}" type="pres">
      <dgm:prSet presAssocID="{E94B3D67-8D82-4705-8830-630D83672F68}" presName="bgRect" presStyleLbl="bgShp" presStyleIdx="4" presStyleCnt="6"/>
      <dgm:spPr/>
    </dgm:pt>
    <dgm:pt modelId="{EB2A4D73-9901-42B3-9132-8498A482A8FA}" type="pres">
      <dgm:prSet presAssocID="{E94B3D67-8D82-4705-8830-630D83672F68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olf Clubs"/>
        </a:ext>
      </dgm:extLst>
    </dgm:pt>
    <dgm:pt modelId="{85F9F3D2-19AF-4B3B-98DE-09FE7D8C23ED}" type="pres">
      <dgm:prSet presAssocID="{E94B3D67-8D82-4705-8830-630D83672F68}" presName="spaceRect" presStyleCnt="0"/>
      <dgm:spPr/>
    </dgm:pt>
    <dgm:pt modelId="{9C4BBE4F-453B-4AC3-AE69-4C3733916B2A}" type="pres">
      <dgm:prSet presAssocID="{E94B3D67-8D82-4705-8830-630D83672F68}" presName="parTx" presStyleLbl="revTx" presStyleIdx="4" presStyleCnt="6">
        <dgm:presLayoutVars>
          <dgm:chMax val="0"/>
          <dgm:chPref val="0"/>
        </dgm:presLayoutVars>
      </dgm:prSet>
      <dgm:spPr/>
    </dgm:pt>
    <dgm:pt modelId="{5F63B552-9ED4-4C59-AE07-285953241F29}" type="pres">
      <dgm:prSet presAssocID="{51B0F66A-6910-4ED3-987B-4408B4223F58}" presName="sibTrans" presStyleCnt="0"/>
      <dgm:spPr/>
    </dgm:pt>
    <dgm:pt modelId="{4532F267-7551-49CD-B48A-2DEE3F6C6774}" type="pres">
      <dgm:prSet presAssocID="{64A5A4B4-BD8F-4109-A2C4-6B1479189E9A}" presName="compNode" presStyleCnt="0"/>
      <dgm:spPr/>
    </dgm:pt>
    <dgm:pt modelId="{3CAFB9D7-4327-4BEB-BB99-6D3F4BFA394C}" type="pres">
      <dgm:prSet presAssocID="{64A5A4B4-BD8F-4109-A2C4-6B1479189E9A}" presName="bgRect" presStyleLbl="bgShp" presStyleIdx="5" presStyleCnt="6" custLinFactNeighborX="765" custLinFactNeighborY="2989"/>
      <dgm:spPr/>
    </dgm:pt>
    <dgm:pt modelId="{DCF33979-0530-47D7-80EB-CB87AF513D0B}" type="pres">
      <dgm:prSet presAssocID="{64A5A4B4-BD8F-4109-A2C4-6B1479189E9A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BAB4E950-42D9-484F-A7A9-85C0AB54429B}" type="pres">
      <dgm:prSet presAssocID="{64A5A4B4-BD8F-4109-A2C4-6B1479189E9A}" presName="spaceRect" presStyleCnt="0"/>
      <dgm:spPr/>
    </dgm:pt>
    <dgm:pt modelId="{9D3CAFC9-C732-4E18-9029-B26CA2E8AA13}" type="pres">
      <dgm:prSet presAssocID="{64A5A4B4-BD8F-4109-A2C4-6B1479189E9A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EC301D19-E31E-41F2-9526-048FFD0056F8}" srcId="{02CF1865-B4D2-480B-ACDC-C92967CFA44A}" destId="{D19D62A7-B74B-4BD7-9CDD-445F7FA6975C}" srcOrd="0" destOrd="0" parTransId="{6DFBE04A-6690-4466-BBAE-C1D75067B6EF}" sibTransId="{7A0EE36C-6897-4EA4-AE3B-877BA68DC4C6}"/>
    <dgm:cxn modelId="{E03BBE5B-DD83-4EA7-A278-9E918BA61378}" type="presOf" srcId="{D19D62A7-B74B-4BD7-9CDD-445F7FA6975C}" destId="{84A8B9B7-AB86-4808-B7B4-7384BE49E2D5}" srcOrd="0" destOrd="0" presId="urn:microsoft.com/office/officeart/2018/2/layout/IconVerticalSolidList"/>
    <dgm:cxn modelId="{DCA22067-8B78-4BDB-B24E-674257411DAE}" type="presOf" srcId="{C83F07FE-449C-4845-AFE8-821F1BE12AA3}" destId="{F12BC701-F139-4970-ACF2-B0E97C61C2B8}" srcOrd="0" destOrd="0" presId="urn:microsoft.com/office/officeart/2018/2/layout/IconVerticalSolidList"/>
    <dgm:cxn modelId="{F832E24A-E8C6-4EED-BD15-8F1DB9AA2791}" type="presOf" srcId="{64A5A4B4-BD8F-4109-A2C4-6B1479189E9A}" destId="{9D3CAFC9-C732-4E18-9029-B26CA2E8AA13}" srcOrd="0" destOrd="0" presId="urn:microsoft.com/office/officeart/2018/2/layout/IconVerticalSolidList"/>
    <dgm:cxn modelId="{FEACE34B-A702-405B-A869-2D7C261BC4E4}" srcId="{02CF1865-B4D2-480B-ACDC-C92967CFA44A}" destId="{3642DA6E-F441-483D-92B4-89A45A8F977B}" srcOrd="3" destOrd="0" parTransId="{AD0E5AC6-CA78-4CAB-B802-E917E855DF4F}" sibTransId="{0E36896C-F3DB-4479-8386-4213194FEFD0}"/>
    <dgm:cxn modelId="{47D85559-DE5C-4125-9A9F-E32966099C02}" srcId="{02CF1865-B4D2-480B-ACDC-C92967CFA44A}" destId="{E94B3D67-8D82-4705-8830-630D83672F68}" srcOrd="4" destOrd="0" parTransId="{7C8E04C6-4B70-4FC0-AF42-136A4223958D}" sibTransId="{51B0F66A-6910-4ED3-987B-4408B4223F58}"/>
    <dgm:cxn modelId="{05008B82-0D05-4F74-963C-835ADE1F018D}" type="presOf" srcId="{02CF1865-B4D2-480B-ACDC-C92967CFA44A}" destId="{EB3DEF48-9DD9-4AE4-A39B-CE6E7C8CC0A2}" srcOrd="0" destOrd="0" presId="urn:microsoft.com/office/officeart/2018/2/layout/IconVerticalSolidList"/>
    <dgm:cxn modelId="{E9E8FF90-844C-46DC-89A5-0A130E290DF4}" srcId="{02CF1865-B4D2-480B-ACDC-C92967CFA44A}" destId="{18048850-E848-4E1F-A1C7-EA6365D4A025}" srcOrd="1" destOrd="0" parTransId="{708FFD3B-8E31-4FF2-943C-3D7E4CF4A7DD}" sibTransId="{965D9893-E554-4AB3-89DD-166E4E99CC0F}"/>
    <dgm:cxn modelId="{D1C79792-9EC6-4916-8011-EF6689C14BDB}" type="presOf" srcId="{E94B3D67-8D82-4705-8830-630D83672F68}" destId="{9C4BBE4F-453B-4AC3-AE69-4C3733916B2A}" srcOrd="0" destOrd="0" presId="urn:microsoft.com/office/officeart/2018/2/layout/IconVerticalSolidList"/>
    <dgm:cxn modelId="{3BAD6496-D441-4EEA-89AB-8F4BF96220D6}" srcId="{02CF1865-B4D2-480B-ACDC-C92967CFA44A}" destId="{C83F07FE-449C-4845-AFE8-821F1BE12AA3}" srcOrd="2" destOrd="0" parTransId="{CF150F11-C589-42FA-B303-C63313365A40}" sibTransId="{D6830056-DD51-45B1-ACAF-216DB76C077E}"/>
    <dgm:cxn modelId="{81199999-BD80-47D5-AC3E-E3C111740BD5}" srcId="{02CF1865-B4D2-480B-ACDC-C92967CFA44A}" destId="{64A5A4B4-BD8F-4109-A2C4-6B1479189E9A}" srcOrd="5" destOrd="0" parTransId="{9B9F935D-86E7-430D-8D8A-8C2669A0269F}" sibTransId="{CB71B462-00C5-4E4B-82DD-4BD27647B481}"/>
    <dgm:cxn modelId="{9A5679A3-230D-419F-911A-346EC2AA843B}" type="presOf" srcId="{3642DA6E-F441-483D-92B4-89A45A8F977B}" destId="{0FC213B5-037A-42C9-B88F-4CC9F30457FE}" srcOrd="0" destOrd="0" presId="urn:microsoft.com/office/officeart/2018/2/layout/IconVerticalSolidList"/>
    <dgm:cxn modelId="{D84CB1BA-28EC-427E-9B31-CF1D0AA3D6C9}" type="presOf" srcId="{18048850-E848-4E1F-A1C7-EA6365D4A025}" destId="{32954A10-36C3-434F-BC94-393A0E2E480E}" srcOrd="0" destOrd="0" presId="urn:microsoft.com/office/officeart/2018/2/layout/IconVerticalSolidList"/>
    <dgm:cxn modelId="{50FD0143-77EB-4AF3-B1FB-732EED0BA334}" type="presParOf" srcId="{EB3DEF48-9DD9-4AE4-A39B-CE6E7C8CC0A2}" destId="{347537B4-BCF1-4361-956E-0846DF18DF4C}" srcOrd="0" destOrd="0" presId="urn:microsoft.com/office/officeart/2018/2/layout/IconVerticalSolidList"/>
    <dgm:cxn modelId="{D8798533-3C0D-4C1E-9338-1935DD1751DB}" type="presParOf" srcId="{347537B4-BCF1-4361-956E-0846DF18DF4C}" destId="{BD130C07-DC08-4960-A069-E3017BF7108A}" srcOrd="0" destOrd="0" presId="urn:microsoft.com/office/officeart/2018/2/layout/IconVerticalSolidList"/>
    <dgm:cxn modelId="{889EE0D5-BE49-4F56-A9BF-586CEA4D237E}" type="presParOf" srcId="{347537B4-BCF1-4361-956E-0846DF18DF4C}" destId="{463674F8-5B3E-4274-8453-A951732FAAF9}" srcOrd="1" destOrd="0" presId="urn:microsoft.com/office/officeart/2018/2/layout/IconVerticalSolidList"/>
    <dgm:cxn modelId="{4A60EFC8-E7D0-4CAF-AEDD-103264792AFB}" type="presParOf" srcId="{347537B4-BCF1-4361-956E-0846DF18DF4C}" destId="{2B0FD01E-A305-451F-99F2-67072E278DDE}" srcOrd="2" destOrd="0" presId="urn:microsoft.com/office/officeart/2018/2/layout/IconVerticalSolidList"/>
    <dgm:cxn modelId="{2F4585B4-7FA2-4260-8DD2-F3125F54723C}" type="presParOf" srcId="{347537B4-BCF1-4361-956E-0846DF18DF4C}" destId="{84A8B9B7-AB86-4808-B7B4-7384BE49E2D5}" srcOrd="3" destOrd="0" presId="urn:microsoft.com/office/officeart/2018/2/layout/IconVerticalSolidList"/>
    <dgm:cxn modelId="{2C9A144F-5E7F-4DA6-8027-5CDDAEB38D60}" type="presParOf" srcId="{EB3DEF48-9DD9-4AE4-A39B-CE6E7C8CC0A2}" destId="{C85D9B2A-0878-41AB-B61B-628B4447F5D4}" srcOrd="1" destOrd="0" presId="urn:microsoft.com/office/officeart/2018/2/layout/IconVerticalSolidList"/>
    <dgm:cxn modelId="{21216CBA-CDF0-4D72-82E2-04516B83091A}" type="presParOf" srcId="{EB3DEF48-9DD9-4AE4-A39B-CE6E7C8CC0A2}" destId="{E427E6F2-F90A-4488-955E-064914E7E154}" srcOrd="2" destOrd="0" presId="urn:microsoft.com/office/officeart/2018/2/layout/IconVerticalSolidList"/>
    <dgm:cxn modelId="{7A4FA231-8BB4-423B-A43B-85CE5DE88FB5}" type="presParOf" srcId="{E427E6F2-F90A-4488-955E-064914E7E154}" destId="{17A6CEC8-BEB0-4318-879E-B54AD93B0230}" srcOrd="0" destOrd="0" presId="urn:microsoft.com/office/officeart/2018/2/layout/IconVerticalSolidList"/>
    <dgm:cxn modelId="{00F51068-304B-4148-ABCA-02D185785805}" type="presParOf" srcId="{E427E6F2-F90A-4488-955E-064914E7E154}" destId="{D62E11DD-8123-49BB-936A-4DF7A604D41E}" srcOrd="1" destOrd="0" presId="urn:microsoft.com/office/officeart/2018/2/layout/IconVerticalSolidList"/>
    <dgm:cxn modelId="{2C91A66A-31D6-4F34-A5C1-FE9D0D381862}" type="presParOf" srcId="{E427E6F2-F90A-4488-955E-064914E7E154}" destId="{13627F06-AAEA-4F87-A6AE-8D7F77B804F0}" srcOrd="2" destOrd="0" presId="urn:microsoft.com/office/officeart/2018/2/layout/IconVerticalSolidList"/>
    <dgm:cxn modelId="{0F6EBE51-654A-4229-8007-479B97E8DBE0}" type="presParOf" srcId="{E427E6F2-F90A-4488-955E-064914E7E154}" destId="{32954A10-36C3-434F-BC94-393A0E2E480E}" srcOrd="3" destOrd="0" presId="urn:microsoft.com/office/officeart/2018/2/layout/IconVerticalSolidList"/>
    <dgm:cxn modelId="{DAE99B4C-1873-4DF7-89E8-D7C8AB474A1E}" type="presParOf" srcId="{EB3DEF48-9DD9-4AE4-A39B-CE6E7C8CC0A2}" destId="{BF91363D-C8AF-480D-89CC-1902647DF384}" srcOrd="3" destOrd="0" presId="urn:microsoft.com/office/officeart/2018/2/layout/IconVerticalSolidList"/>
    <dgm:cxn modelId="{6663DB9E-425E-4F86-B005-EABCF27775D3}" type="presParOf" srcId="{EB3DEF48-9DD9-4AE4-A39B-CE6E7C8CC0A2}" destId="{FC3238F4-1BD4-444E-94B4-34A5EBA48E22}" srcOrd="4" destOrd="0" presId="urn:microsoft.com/office/officeart/2018/2/layout/IconVerticalSolidList"/>
    <dgm:cxn modelId="{302A85B2-AB70-4FE1-BE5B-195AD952A979}" type="presParOf" srcId="{FC3238F4-1BD4-444E-94B4-34A5EBA48E22}" destId="{480FE33E-2CD5-47B2-891C-FFA5CB6BC701}" srcOrd="0" destOrd="0" presId="urn:microsoft.com/office/officeart/2018/2/layout/IconVerticalSolidList"/>
    <dgm:cxn modelId="{93D44B80-3139-49B5-A8B7-2EACF4202BF5}" type="presParOf" srcId="{FC3238F4-1BD4-444E-94B4-34A5EBA48E22}" destId="{E9D0C259-7EF4-4680-B4F2-2171B84EE366}" srcOrd="1" destOrd="0" presId="urn:microsoft.com/office/officeart/2018/2/layout/IconVerticalSolidList"/>
    <dgm:cxn modelId="{03A6907B-A313-4561-BB31-A8BB3193693D}" type="presParOf" srcId="{FC3238F4-1BD4-444E-94B4-34A5EBA48E22}" destId="{15EF87FC-A2EB-4610-AD19-FEA7D1EB840B}" srcOrd="2" destOrd="0" presId="urn:microsoft.com/office/officeart/2018/2/layout/IconVerticalSolidList"/>
    <dgm:cxn modelId="{AA6D21A8-A8DE-43FA-8E5B-D5AAEDE84F43}" type="presParOf" srcId="{FC3238F4-1BD4-444E-94B4-34A5EBA48E22}" destId="{F12BC701-F139-4970-ACF2-B0E97C61C2B8}" srcOrd="3" destOrd="0" presId="urn:microsoft.com/office/officeart/2018/2/layout/IconVerticalSolidList"/>
    <dgm:cxn modelId="{35B3D943-5A4E-47CA-A809-A04EE1E53BAB}" type="presParOf" srcId="{EB3DEF48-9DD9-4AE4-A39B-CE6E7C8CC0A2}" destId="{F0A6AB8C-EF4D-4469-A931-D08E839CCEC0}" srcOrd="5" destOrd="0" presId="urn:microsoft.com/office/officeart/2018/2/layout/IconVerticalSolidList"/>
    <dgm:cxn modelId="{C1E72BAA-E539-492F-B97C-D34A7193AC13}" type="presParOf" srcId="{EB3DEF48-9DD9-4AE4-A39B-CE6E7C8CC0A2}" destId="{92658E18-8410-47B7-A388-6BF0FFD0C55E}" srcOrd="6" destOrd="0" presId="urn:microsoft.com/office/officeart/2018/2/layout/IconVerticalSolidList"/>
    <dgm:cxn modelId="{5092E494-E0B7-4229-8185-A09D3DDD5D58}" type="presParOf" srcId="{92658E18-8410-47B7-A388-6BF0FFD0C55E}" destId="{2F056E48-A3D6-4355-A2C2-BB02731BAE34}" srcOrd="0" destOrd="0" presId="urn:microsoft.com/office/officeart/2018/2/layout/IconVerticalSolidList"/>
    <dgm:cxn modelId="{9E78B4D0-1718-44B9-868A-22207E949848}" type="presParOf" srcId="{92658E18-8410-47B7-A388-6BF0FFD0C55E}" destId="{DE6EF9AE-2826-4656-899C-1F2F02FFC3F8}" srcOrd="1" destOrd="0" presId="urn:microsoft.com/office/officeart/2018/2/layout/IconVerticalSolidList"/>
    <dgm:cxn modelId="{0D4989FE-D90F-46E9-AC22-C1C134E6B1F2}" type="presParOf" srcId="{92658E18-8410-47B7-A388-6BF0FFD0C55E}" destId="{ABE2037A-00BE-408F-95A3-5F90F8D6F41D}" srcOrd="2" destOrd="0" presId="urn:microsoft.com/office/officeart/2018/2/layout/IconVerticalSolidList"/>
    <dgm:cxn modelId="{B63E5218-F991-44F6-8C80-427FE8DEA545}" type="presParOf" srcId="{92658E18-8410-47B7-A388-6BF0FFD0C55E}" destId="{0FC213B5-037A-42C9-B88F-4CC9F30457FE}" srcOrd="3" destOrd="0" presId="urn:microsoft.com/office/officeart/2018/2/layout/IconVerticalSolidList"/>
    <dgm:cxn modelId="{E7AFFE32-7D3F-4B4F-85AC-E6784CC08945}" type="presParOf" srcId="{EB3DEF48-9DD9-4AE4-A39B-CE6E7C8CC0A2}" destId="{A6055F23-BCD6-44CA-98E4-9D9CD1F969C1}" srcOrd="7" destOrd="0" presId="urn:microsoft.com/office/officeart/2018/2/layout/IconVerticalSolidList"/>
    <dgm:cxn modelId="{259B595F-34F4-472D-849A-C6E7BC403F2A}" type="presParOf" srcId="{EB3DEF48-9DD9-4AE4-A39B-CE6E7C8CC0A2}" destId="{63023622-5A60-44BA-90D0-CD42666389C2}" srcOrd="8" destOrd="0" presId="urn:microsoft.com/office/officeart/2018/2/layout/IconVerticalSolidList"/>
    <dgm:cxn modelId="{5B7C2DB3-9B0F-422C-A284-5371137FB3AE}" type="presParOf" srcId="{63023622-5A60-44BA-90D0-CD42666389C2}" destId="{AE177DE5-72A0-4B3E-B280-ECC59F25B7A9}" srcOrd="0" destOrd="0" presId="urn:microsoft.com/office/officeart/2018/2/layout/IconVerticalSolidList"/>
    <dgm:cxn modelId="{E109666F-515F-4D51-8BEB-F8F80884E6BF}" type="presParOf" srcId="{63023622-5A60-44BA-90D0-CD42666389C2}" destId="{EB2A4D73-9901-42B3-9132-8498A482A8FA}" srcOrd="1" destOrd="0" presId="urn:microsoft.com/office/officeart/2018/2/layout/IconVerticalSolidList"/>
    <dgm:cxn modelId="{8A7F5F8E-67AA-43AD-989D-376F16DF2A0D}" type="presParOf" srcId="{63023622-5A60-44BA-90D0-CD42666389C2}" destId="{85F9F3D2-19AF-4B3B-98DE-09FE7D8C23ED}" srcOrd="2" destOrd="0" presId="urn:microsoft.com/office/officeart/2018/2/layout/IconVerticalSolidList"/>
    <dgm:cxn modelId="{920819F7-9142-40F5-9EE0-64A267492B9C}" type="presParOf" srcId="{63023622-5A60-44BA-90D0-CD42666389C2}" destId="{9C4BBE4F-453B-4AC3-AE69-4C3733916B2A}" srcOrd="3" destOrd="0" presId="urn:microsoft.com/office/officeart/2018/2/layout/IconVerticalSolidList"/>
    <dgm:cxn modelId="{07F84DF4-8011-49F8-B011-EF48CCACFD7A}" type="presParOf" srcId="{EB3DEF48-9DD9-4AE4-A39B-CE6E7C8CC0A2}" destId="{5F63B552-9ED4-4C59-AE07-285953241F29}" srcOrd="9" destOrd="0" presId="urn:microsoft.com/office/officeart/2018/2/layout/IconVerticalSolidList"/>
    <dgm:cxn modelId="{7FA6153D-2DD7-4533-B3B5-BBAC4A3DF407}" type="presParOf" srcId="{EB3DEF48-9DD9-4AE4-A39B-CE6E7C8CC0A2}" destId="{4532F267-7551-49CD-B48A-2DEE3F6C6774}" srcOrd="10" destOrd="0" presId="urn:microsoft.com/office/officeart/2018/2/layout/IconVerticalSolidList"/>
    <dgm:cxn modelId="{53AF9A3C-D196-4F96-9155-B66C9913456A}" type="presParOf" srcId="{4532F267-7551-49CD-B48A-2DEE3F6C6774}" destId="{3CAFB9D7-4327-4BEB-BB99-6D3F4BFA394C}" srcOrd="0" destOrd="0" presId="urn:microsoft.com/office/officeart/2018/2/layout/IconVerticalSolidList"/>
    <dgm:cxn modelId="{A7F85A6B-A802-4963-97D0-8E79C9FA77AB}" type="presParOf" srcId="{4532F267-7551-49CD-B48A-2DEE3F6C6774}" destId="{DCF33979-0530-47D7-80EB-CB87AF513D0B}" srcOrd="1" destOrd="0" presId="urn:microsoft.com/office/officeart/2018/2/layout/IconVerticalSolidList"/>
    <dgm:cxn modelId="{56F1E68F-AF5D-48DF-8F67-D236B53E3FEF}" type="presParOf" srcId="{4532F267-7551-49CD-B48A-2DEE3F6C6774}" destId="{BAB4E950-42D9-484F-A7A9-85C0AB54429B}" srcOrd="2" destOrd="0" presId="urn:microsoft.com/office/officeart/2018/2/layout/IconVerticalSolidList"/>
    <dgm:cxn modelId="{07BEE321-8A31-4AE0-B8B6-799F31C3B447}" type="presParOf" srcId="{4532F267-7551-49CD-B48A-2DEE3F6C6774}" destId="{9D3CAFC9-C732-4E18-9029-B26CA2E8AA1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1A6A0F-CE65-4402-BC3D-C5CC12FA69E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B6B96D2-80DE-44F0-A7C5-6ACCA7235B1C}">
      <dgm:prSet/>
      <dgm:spPr/>
      <dgm:t>
        <a:bodyPr/>
        <a:lstStyle/>
        <a:p>
          <a:r>
            <a:rPr lang="en-US"/>
            <a:t>Strong communicator</a:t>
          </a:r>
        </a:p>
      </dgm:t>
    </dgm:pt>
    <dgm:pt modelId="{40ED188D-38A5-4B06-9EAD-905B25BEBADE}" type="parTrans" cxnId="{23DD8A28-C1B8-4587-95B2-D3AD442CDB76}">
      <dgm:prSet/>
      <dgm:spPr/>
      <dgm:t>
        <a:bodyPr/>
        <a:lstStyle/>
        <a:p>
          <a:endParaRPr lang="en-US"/>
        </a:p>
      </dgm:t>
    </dgm:pt>
    <dgm:pt modelId="{ABAEBCBB-8370-4E65-9630-AF915F778FAD}" type="sibTrans" cxnId="{23DD8A28-C1B8-4587-95B2-D3AD442CDB76}">
      <dgm:prSet/>
      <dgm:spPr/>
      <dgm:t>
        <a:bodyPr/>
        <a:lstStyle/>
        <a:p>
          <a:endParaRPr lang="en-US"/>
        </a:p>
      </dgm:t>
    </dgm:pt>
    <dgm:pt modelId="{19E1A7FC-41CA-4B94-8E41-9DDDB897DDB3}">
      <dgm:prSet/>
      <dgm:spPr/>
      <dgm:t>
        <a:bodyPr/>
        <a:lstStyle/>
        <a:p>
          <a:r>
            <a:rPr lang="en-US"/>
            <a:t>Independent worker</a:t>
          </a:r>
        </a:p>
      </dgm:t>
    </dgm:pt>
    <dgm:pt modelId="{892BE9E1-42A1-4164-899D-45A215547279}" type="parTrans" cxnId="{E916980E-C8A3-48DE-B2FC-E30116A72799}">
      <dgm:prSet/>
      <dgm:spPr/>
      <dgm:t>
        <a:bodyPr/>
        <a:lstStyle/>
        <a:p>
          <a:endParaRPr lang="en-US"/>
        </a:p>
      </dgm:t>
    </dgm:pt>
    <dgm:pt modelId="{892485C2-41F7-49F8-AD15-0E256969162E}" type="sibTrans" cxnId="{E916980E-C8A3-48DE-B2FC-E30116A72799}">
      <dgm:prSet/>
      <dgm:spPr/>
      <dgm:t>
        <a:bodyPr/>
        <a:lstStyle/>
        <a:p>
          <a:endParaRPr lang="en-US"/>
        </a:p>
      </dgm:t>
    </dgm:pt>
    <dgm:pt modelId="{92307EA4-BAC3-45BE-8E58-6BC9BC7A981F}">
      <dgm:prSet/>
      <dgm:spPr/>
      <dgm:t>
        <a:bodyPr/>
        <a:lstStyle/>
        <a:p>
          <a:r>
            <a:rPr lang="en-US"/>
            <a:t>Multitasker</a:t>
          </a:r>
        </a:p>
      </dgm:t>
    </dgm:pt>
    <dgm:pt modelId="{60D824D1-1EFF-4804-963C-413113CC2824}" type="parTrans" cxnId="{342F2820-6A54-404B-8F4F-44B79529A58D}">
      <dgm:prSet/>
      <dgm:spPr/>
      <dgm:t>
        <a:bodyPr/>
        <a:lstStyle/>
        <a:p>
          <a:endParaRPr lang="en-US"/>
        </a:p>
      </dgm:t>
    </dgm:pt>
    <dgm:pt modelId="{97047429-43BC-4273-8F47-7482826F01FA}" type="sibTrans" cxnId="{342F2820-6A54-404B-8F4F-44B79529A58D}">
      <dgm:prSet/>
      <dgm:spPr/>
      <dgm:t>
        <a:bodyPr/>
        <a:lstStyle/>
        <a:p>
          <a:endParaRPr lang="en-US"/>
        </a:p>
      </dgm:t>
    </dgm:pt>
    <dgm:pt modelId="{C030DFB5-AE3C-4BA6-943E-C77AC46B934C}">
      <dgm:prSet/>
      <dgm:spPr/>
      <dgm:t>
        <a:bodyPr/>
        <a:lstStyle/>
        <a:p>
          <a:r>
            <a:rPr lang="en-US" dirty="0"/>
            <a:t>Interested in psychiatry</a:t>
          </a:r>
        </a:p>
      </dgm:t>
    </dgm:pt>
    <dgm:pt modelId="{79DB5E53-4842-4580-8800-DA46C3C88FBB}" type="parTrans" cxnId="{9C9076FF-F2E3-45FF-B2D4-F41DBF11F864}">
      <dgm:prSet/>
      <dgm:spPr/>
      <dgm:t>
        <a:bodyPr/>
        <a:lstStyle/>
        <a:p>
          <a:endParaRPr lang="en-US"/>
        </a:p>
      </dgm:t>
    </dgm:pt>
    <dgm:pt modelId="{5EFB488B-2D86-45CB-AA1F-BB6B75E48547}" type="sibTrans" cxnId="{9C9076FF-F2E3-45FF-B2D4-F41DBF11F864}">
      <dgm:prSet/>
      <dgm:spPr/>
      <dgm:t>
        <a:bodyPr/>
        <a:lstStyle/>
        <a:p>
          <a:endParaRPr lang="en-US"/>
        </a:p>
      </dgm:t>
    </dgm:pt>
    <dgm:pt modelId="{E022A5EC-C199-4936-80EB-A1E9C1F1BBED}" type="pres">
      <dgm:prSet presAssocID="{641A6A0F-CE65-4402-BC3D-C5CC12FA69E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E082E85-AED7-408D-8D7E-192DFC0653CB}" type="pres">
      <dgm:prSet presAssocID="{EB6B96D2-80DE-44F0-A7C5-6ACCA7235B1C}" presName="hierRoot1" presStyleCnt="0"/>
      <dgm:spPr/>
    </dgm:pt>
    <dgm:pt modelId="{65F7DD7F-FE91-43A2-B6BF-2F2D45DEF119}" type="pres">
      <dgm:prSet presAssocID="{EB6B96D2-80DE-44F0-A7C5-6ACCA7235B1C}" presName="composite" presStyleCnt="0"/>
      <dgm:spPr/>
    </dgm:pt>
    <dgm:pt modelId="{B6417CDD-E8FC-4CCB-8DBC-5CF96DB019BD}" type="pres">
      <dgm:prSet presAssocID="{EB6B96D2-80DE-44F0-A7C5-6ACCA7235B1C}" presName="background" presStyleLbl="node0" presStyleIdx="0" presStyleCnt="4"/>
      <dgm:spPr/>
    </dgm:pt>
    <dgm:pt modelId="{BC79F3F7-D19D-4756-B020-720318019D74}" type="pres">
      <dgm:prSet presAssocID="{EB6B96D2-80DE-44F0-A7C5-6ACCA7235B1C}" presName="text" presStyleLbl="fgAcc0" presStyleIdx="0" presStyleCnt="4">
        <dgm:presLayoutVars>
          <dgm:chPref val="3"/>
        </dgm:presLayoutVars>
      </dgm:prSet>
      <dgm:spPr/>
    </dgm:pt>
    <dgm:pt modelId="{03CD3BD6-9FE6-4F3E-BE92-4DB435BB9B6A}" type="pres">
      <dgm:prSet presAssocID="{EB6B96D2-80DE-44F0-A7C5-6ACCA7235B1C}" presName="hierChild2" presStyleCnt="0"/>
      <dgm:spPr/>
    </dgm:pt>
    <dgm:pt modelId="{E2F13688-CD0F-4C16-8DA6-62BF374F6B80}" type="pres">
      <dgm:prSet presAssocID="{19E1A7FC-41CA-4B94-8E41-9DDDB897DDB3}" presName="hierRoot1" presStyleCnt="0"/>
      <dgm:spPr/>
    </dgm:pt>
    <dgm:pt modelId="{AD4C3957-3D92-4E0D-A305-9F6261046B12}" type="pres">
      <dgm:prSet presAssocID="{19E1A7FC-41CA-4B94-8E41-9DDDB897DDB3}" presName="composite" presStyleCnt="0"/>
      <dgm:spPr/>
    </dgm:pt>
    <dgm:pt modelId="{88FED57C-CE0C-4BEA-A47C-EB5642A96C7D}" type="pres">
      <dgm:prSet presAssocID="{19E1A7FC-41CA-4B94-8E41-9DDDB897DDB3}" presName="background" presStyleLbl="node0" presStyleIdx="1" presStyleCnt="4"/>
      <dgm:spPr/>
    </dgm:pt>
    <dgm:pt modelId="{C4AB507E-A562-471D-B110-236DFB90067B}" type="pres">
      <dgm:prSet presAssocID="{19E1A7FC-41CA-4B94-8E41-9DDDB897DDB3}" presName="text" presStyleLbl="fgAcc0" presStyleIdx="1" presStyleCnt="4">
        <dgm:presLayoutVars>
          <dgm:chPref val="3"/>
        </dgm:presLayoutVars>
      </dgm:prSet>
      <dgm:spPr/>
    </dgm:pt>
    <dgm:pt modelId="{6C3C08EC-5206-4C37-976C-E3DCFCA9923F}" type="pres">
      <dgm:prSet presAssocID="{19E1A7FC-41CA-4B94-8E41-9DDDB897DDB3}" presName="hierChild2" presStyleCnt="0"/>
      <dgm:spPr/>
    </dgm:pt>
    <dgm:pt modelId="{97A555C7-EFFF-42E1-96AE-9E263E852BBC}" type="pres">
      <dgm:prSet presAssocID="{92307EA4-BAC3-45BE-8E58-6BC9BC7A981F}" presName="hierRoot1" presStyleCnt="0"/>
      <dgm:spPr/>
    </dgm:pt>
    <dgm:pt modelId="{657AE6D0-62DE-44D1-8A74-B92AF2A58400}" type="pres">
      <dgm:prSet presAssocID="{92307EA4-BAC3-45BE-8E58-6BC9BC7A981F}" presName="composite" presStyleCnt="0"/>
      <dgm:spPr/>
    </dgm:pt>
    <dgm:pt modelId="{7152DDFC-8E68-40AA-B7AE-2B00A303025E}" type="pres">
      <dgm:prSet presAssocID="{92307EA4-BAC3-45BE-8E58-6BC9BC7A981F}" presName="background" presStyleLbl="node0" presStyleIdx="2" presStyleCnt="4"/>
      <dgm:spPr/>
    </dgm:pt>
    <dgm:pt modelId="{209305FB-064E-4F16-ACC1-D4DD83366719}" type="pres">
      <dgm:prSet presAssocID="{92307EA4-BAC3-45BE-8E58-6BC9BC7A981F}" presName="text" presStyleLbl="fgAcc0" presStyleIdx="2" presStyleCnt="4">
        <dgm:presLayoutVars>
          <dgm:chPref val="3"/>
        </dgm:presLayoutVars>
      </dgm:prSet>
      <dgm:spPr/>
    </dgm:pt>
    <dgm:pt modelId="{BA587980-9A6E-4131-A6F7-065F6CE5154A}" type="pres">
      <dgm:prSet presAssocID="{92307EA4-BAC3-45BE-8E58-6BC9BC7A981F}" presName="hierChild2" presStyleCnt="0"/>
      <dgm:spPr/>
    </dgm:pt>
    <dgm:pt modelId="{39C8BD58-7505-4CDB-B08F-242D2BED31C3}" type="pres">
      <dgm:prSet presAssocID="{C030DFB5-AE3C-4BA6-943E-C77AC46B934C}" presName="hierRoot1" presStyleCnt="0"/>
      <dgm:spPr/>
    </dgm:pt>
    <dgm:pt modelId="{FBD0A14A-335F-479C-BF24-DA3A1A535B31}" type="pres">
      <dgm:prSet presAssocID="{C030DFB5-AE3C-4BA6-943E-C77AC46B934C}" presName="composite" presStyleCnt="0"/>
      <dgm:spPr/>
    </dgm:pt>
    <dgm:pt modelId="{4A0A2898-7A66-4597-8A0B-48F5E10AFFCF}" type="pres">
      <dgm:prSet presAssocID="{C030DFB5-AE3C-4BA6-943E-C77AC46B934C}" presName="background" presStyleLbl="node0" presStyleIdx="3" presStyleCnt="4"/>
      <dgm:spPr/>
    </dgm:pt>
    <dgm:pt modelId="{DD291DBC-864C-408E-A1B8-5A10D870B78B}" type="pres">
      <dgm:prSet presAssocID="{C030DFB5-AE3C-4BA6-943E-C77AC46B934C}" presName="text" presStyleLbl="fgAcc0" presStyleIdx="3" presStyleCnt="4">
        <dgm:presLayoutVars>
          <dgm:chPref val="3"/>
        </dgm:presLayoutVars>
      </dgm:prSet>
      <dgm:spPr/>
    </dgm:pt>
    <dgm:pt modelId="{E311528C-D6C0-4FC6-AE8A-DDB82F30FAEE}" type="pres">
      <dgm:prSet presAssocID="{C030DFB5-AE3C-4BA6-943E-C77AC46B934C}" presName="hierChild2" presStyleCnt="0"/>
      <dgm:spPr/>
    </dgm:pt>
  </dgm:ptLst>
  <dgm:cxnLst>
    <dgm:cxn modelId="{E916980E-C8A3-48DE-B2FC-E30116A72799}" srcId="{641A6A0F-CE65-4402-BC3D-C5CC12FA69EC}" destId="{19E1A7FC-41CA-4B94-8E41-9DDDB897DDB3}" srcOrd="1" destOrd="0" parTransId="{892BE9E1-42A1-4164-899D-45A215547279}" sibTransId="{892485C2-41F7-49F8-AD15-0E256969162E}"/>
    <dgm:cxn modelId="{342F2820-6A54-404B-8F4F-44B79529A58D}" srcId="{641A6A0F-CE65-4402-BC3D-C5CC12FA69EC}" destId="{92307EA4-BAC3-45BE-8E58-6BC9BC7A981F}" srcOrd="2" destOrd="0" parTransId="{60D824D1-1EFF-4804-963C-413113CC2824}" sibTransId="{97047429-43BC-4273-8F47-7482826F01FA}"/>
    <dgm:cxn modelId="{23DD8A28-C1B8-4587-95B2-D3AD442CDB76}" srcId="{641A6A0F-CE65-4402-BC3D-C5CC12FA69EC}" destId="{EB6B96D2-80DE-44F0-A7C5-6ACCA7235B1C}" srcOrd="0" destOrd="0" parTransId="{40ED188D-38A5-4B06-9EAD-905B25BEBADE}" sibTransId="{ABAEBCBB-8370-4E65-9630-AF915F778FAD}"/>
    <dgm:cxn modelId="{76086B75-B08C-4E1E-B8A4-25D21019C098}" type="presOf" srcId="{641A6A0F-CE65-4402-BC3D-C5CC12FA69EC}" destId="{E022A5EC-C199-4936-80EB-A1E9C1F1BBED}" srcOrd="0" destOrd="0" presId="urn:microsoft.com/office/officeart/2005/8/layout/hierarchy1"/>
    <dgm:cxn modelId="{0B93C981-D4AF-42E8-B636-7BA75DE2EABA}" type="presOf" srcId="{EB6B96D2-80DE-44F0-A7C5-6ACCA7235B1C}" destId="{BC79F3F7-D19D-4756-B020-720318019D74}" srcOrd="0" destOrd="0" presId="urn:microsoft.com/office/officeart/2005/8/layout/hierarchy1"/>
    <dgm:cxn modelId="{09470992-ED1A-46E6-940F-F9A02835EC26}" type="presOf" srcId="{92307EA4-BAC3-45BE-8E58-6BC9BC7A981F}" destId="{209305FB-064E-4F16-ACC1-D4DD83366719}" srcOrd="0" destOrd="0" presId="urn:microsoft.com/office/officeart/2005/8/layout/hierarchy1"/>
    <dgm:cxn modelId="{79BBF4E0-C704-48F2-B1E6-D8178072B7DF}" type="presOf" srcId="{C030DFB5-AE3C-4BA6-943E-C77AC46B934C}" destId="{DD291DBC-864C-408E-A1B8-5A10D870B78B}" srcOrd="0" destOrd="0" presId="urn:microsoft.com/office/officeart/2005/8/layout/hierarchy1"/>
    <dgm:cxn modelId="{FF0FCCFB-21B8-4D6E-B283-70CC4985CB2A}" type="presOf" srcId="{19E1A7FC-41CA-4B94-8E41-9DDDB897DDB3}" destId="{C4AB507E-A562-471D-B110-236DFB90067B}" srcOrd="0" destOrd="0" presId="urn:microsoft.com/office/officeart/2005/8/layout/hierarchy1"/>
    <dgm:cxn modelId="{9C9076FF-F2E3-45FF-B2D4-F41DBF11F864}" srcId="{641A6A0F-CE65-4402-BC3D-C5CC12FA69EC}" destId="{C030DFB5-AE3C-4BA6-943E-C77AC46B934C}" srcOrd="3" destOrd="0" parTransId="{79DB5E53-4842-4580-8800-DA46C3C88FBB}" sibTransId="{5EFB488B-2D86-45CB-AA1F-BB6B75E48547}"/>
    <dgm:cxn modelId="{20B76D1C-73DC-4E6B-B83A-522426A09F3D}" type="presParOf" srcId="{E022A5EC-C199-4936-80EB-A1E9C1F1BBED}" destId="{7E082E85-AED7-408D-8D7E-192DFC0653CB}" srcOrd="0" destOrd="0" presId="urn:microsoft.com/office/officeart/2005/8/layout/hierarchy1"/>
    <dgm:cxn modelId="{4CEA4C6B-A64F-4EF8-858D-0AB589B25B45}" type="presParOf" srcId="{7E082E85-AED7-408D-8D7E-192DFC0653CB}" destId="{65F7DD7F-FE91-43A2-B6BF-2F2D45DEF119}" srcOrd="0" destOrd="0" presId="urn:microsoft.com/office/officeart/2005/8/layout/hierarchy1"/>
    <dgm:cxn modelId="{FAA537D8-92A6-4330-BEE9-00079B58C962}" type="presParOf" srcId="{65F7DD7F-FE91-43A2-B6BF-2F2D45DEF119}" destId="{B6417CDD-E8FC-4CCB-8DBC-5CF96DB019BD}" srcOrd="0" destOrd="0" presId="urn:microsoft.com/office/officeart/2005/8/layout/hierarchy1"/>
    <dgm:cxn modelId="{568C4BA0-8CDE-44D8-9010-78CC6B19C4AF}" type="presParOf" srcId="{65F7DD7F-FE91-43A2-B6BF-2F2D45DEF119}" destId="{BC79F3F7-D19D-4756-B020-720318019D74}" srcOrd="1" destOrd="0" presId="urn:microsoft.com/office/officeart/2005/8/layout/hierarchy1"/>
    <dgm:cxn modelId="{DF347D30-8B19-469D-B25B-B0BD04F4245C}" type="presParOf" srcId="{7E082E85-AED7-408D-8D7E-192DFC0653CB}" destId="{03CD3BD6-9FE6-4F3E-BE92-4DB435BB9B6A}" srcOrd="1" destOrd="0" presId="urn:microsoft.com/office/officeart/2005/8/layout/hierarchy1"/>
    <dgm:cxn modelId="{5C51EF2F-C4F2-4D03-BAB8-66B66C8C419A}" type="presParOf" srcId="{E022A5EC-C199-4936-80EB-A1E9C1F1BBED}" destId="{E2F13688-CD0F-4C16-8DA6-62BF374F6B80}" srcOrd="1" destOrd="0" presId="urn:microsoft.com/office/officeart/2005/8/layout/hierarchy1"/>
    <dgm:cxn modelId="{0D3E6640-DEAD-4863-94B0-901C5DB46203}" type="presParOf" srcId="{E2F13688-CD0F-4C16-8DA6-62BF374F6B80}" destId="{AD4C3957-3D92-4E0D-A305-9F6261046B12}" srcOrd="0" destOrd="0" presId="urn:microsoft.com/office/officeart/2005/8/layout/hierarchy1"/>
    <dgm:cxn modelId="{5479B025-9501-48CA-9035-A53D5D542BFA}" type="presParOf" srcId="{AD4C3957-3D92-4E0D-A305-9F6261046B12}" destId="{88FED57C-CE0C-4BEA-A47C-EB5642A96C7D}" srcOrd="0" destOrd="0" presId="urn:microsoft.com/office/officeart/2005/8/layout/hierarchy1"/>
    <dgm:cxn modelId="{ADD5C45F-39BA-4332-8462-36F756701711}" type="presParOf" srcId="{AD4C3957-3D92-4E0D-A305-9F6261046B12}" destId="{C4AB507E-A562-471D-B110-236DFB90067B}" srcOrd="1" destOrd="0" presId="urn:microsoft.com/office/officeart/2005/8/layout/hierarchy1"/>
    <dgm:cxn modelId="{8FE3F400-A529-4417-A970-0CC05A7C8C8D}" type="presParOf" srcId="{E2F13688-CD0F-4C16-8DA6-62BF374F6B80}" destId="{6C3C08EC-5206-4C37-976C-E3DCFCA9923F}" srcOrd="1" destOrd="0" presId="urn:microsoft.com/office/officeart/2005/8/layout/hierarchy1"/>
    <dgm:cxn modelId="{BFA83508-2503-403E-B6FC-F3FB6C80D876}" type="presParOf" srcId="{E022A5EC-C199-4936-80EB-A1E9C1F1BBED}" destId="{97A555C7-EFFF-42E1-96AE-9E263E852BBC}" srcOrd="2" destOrd="0" presId="urn:microsoft.com/office/officeart/2005/8/layout/hierarchy1"/>
    <dgm:cxn modelId="{5600F99A-09E9-4891-94B7-8384F77BF30D}" type="presParOf" srcId="{97A555C7-EFFF-42E1-96AE-9E263E852BBC}" destId="{657AE6D0-62DE-44D1-8A74-B92AF2A58400}" srcOrd="0" destOrd="0" presId="urn:microsoft.com/office/officeart/2005/8/layout/hierarchy1"/>
    <dgm:cxn modelId="{790A4357-6277-47E0-B5B1-87499F7353A3}" type="presParOf" srcId="{657AE6D0-62DE-44D1-8A74-B92AF2A58400}" destId="{7152DDFC-8E68-40AA-B7AE-2B00A303025E}" srcOrd="0" destOrd="0" presId="urn:microsoft.com/office/officeart/2005/8/layout/hierarchy1"/>
    <dgm:cxn modelId="{45A17F3F-70F8-4FEC-9973-FBE8883B060A}" type="presParOf" srcId="{657AE6D0-62DE-44D1-8A74-B92AF2A58400}" destId="{209305FB-064E-4F16-ACC1-D4DD83366719}" srcOrd="1" destOrd="0" presId="urn:microsoft.com/office/officeart/2005/8/layout/hierarchy1"/>
    <dgm:cxn modelId="{3182DFCA-8A0E-4D7E-AAFE-A1058DC92954}" type="presParOf" srcId="{97A555C7-EFFF-42E1-96AE-9E263E852BBC}" destId="{BA587980-9A6E-4131-A6F7-065F6CE5154A}" srcOrd="1" destOrd="0" presId="urn:microsoft.com/office/officeart/2005/8/layout/hierarchy1"/>
    <dgm:cxn modelId="{B8E492E4-5C90-42E0-8F63-261160CCDAB0}" type="presParOf" srcId="{E022A5EC-C199-4936-80EB-A1E9C1F1BBED}" destId="{39C8BD58-7505-4CDB-B08F-242D2BED31C3}" srcOrd="3" destOrd="0" presId="urn:microsoft.com/office/officeart/2005/8/layout/hierarchy1"/>
    <dgm:cxn modelId="{7669EE1D-E0AC-4BD2-B3E4-F187B892F9AD}" type="presParOf" srcId="{39C8BD58-7505-4CDB-B08F-242D2BED31C3}" destId="{FBD0A14A-335F-479C-BF24-DA3A1A535B31}" srcOrd="0" destOrd="0" presId="urn:microsoft.com/office/officeart/2005/8/layout/hierarchy1"/>
    <dgm:cxn modelId="{826A5531-8CEA-4E3C-9FDB-261F9237091C}" type="presParOf" srcId="{FBD0A14A-335F-479C-BF24-DA3A1A535B31}" destId="{4A0A2898-7A66-4597-8A0B-48F5E10AFFCF}" srcOrd="0" destOrd="0" presId="urn:microsoft.com/office/officeart/2005/8/layout/hierarchy1"/>
    <dgm:cxn modelId="{CD3F4820-49DA-44A5-BA04-38B4CD7DA2C6}" type="presParOf" srcId="{FBD0A14A-335F-479C-BF24-DA3A1A535B31}" destId="{DD291DBC-864C-408E-A1B8-5A10D870B78B}" srcOrd="1" destOrd="0" presId="urn:microsoft.com/office/officeart/2005/8/layout/hierarchy1"/>
    <dgm:cxn modelId="{05E690AA-6ABB-4ED7-8D27-8EE59C9B9F78}" type="presParOf" srcId="{39C8BD58-7505-4CDB-B08F-242D2BED31C3}" destId="{E311528C-D6C0-4FC6-AE8A-DDB82F30FAE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130C07-DC08-4960-A069-E3017BF7108A}">
      <dsp:nvSpPr>
        <dsp:cNvPr id="0" name=""/>
        <dsp:cNvSpPr/>
      </dsp:nvSpPr>
      <dsp:spPr>
        <a:xfrm>
          <a:off x="0" y="1595"/>
          <a:ext cx="6496050" cy="6799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3674F8-5B3E-4274-8453-A951732FAAF9}">
      <dsp:nvSpPr>
        <dsp:cNvPr id="0" name=""/>
        <dsp:cNvSpPr/>
      </dsp:nvSpPr>
      <dsp:spPr>
        <a:xfrm>
          <a:off x="205678" y="154579"/>
          <a:ext cx="373961" cy="37396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A8B9B7-AB86-4808-B7B4-7384BE49E2D5}">
      <dsp:nvSpPr>
        <dsp:cNvPr id="0" name=""/>
        <dsp:cNvSpPr/>
      </dsp:nvSpPr>
      <dsp:spPr>
        <a:xfrm>
          <a:off x="785318" y="1595"/>
          <a:ext cx="5710731" cy="679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959" tIns="71959" rIns="71959" bIns="7195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Attend morning meeting on assigned unit</a:t>
          </a:r>
          <a:endParaRPr lang="en-US" sz="1900" kern="1200" dirty="0"/>
        </a:p>
      </dsp:txBody>
      <dsp:txXfrm>
        <a:off x="785318" y="1595"/>
        <a:ext cx="5710731" cy="679929"/>
      </dsp:txXfrm>
    </dsp:sp>
    <dsp:sp modelId="{17A6CEC8-BEB0-4318-879E-B54AD93B0230}">
      <dsp:nvSpPr>
        <dsp:cNvPr id="0" name=""/>
        <dsp:cNvSpPr/>
      </dsp:nvSpPr>
      <dsp:spPr>
        <a:xfrm>
          <a:off x="0" y="851507"/>
          <a:ext cx="6496050" cy="6799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2E11DD-8123-49BB-936A-4DF7A604D41E}">
      <dsp:nvSpPr>
        <dsp:cNvPr id="0" name=""/>
        <dsp:cNvSpPr/>
      </dsp:nvSpPr>
      <dsp:spPr>
        <a:xfrm>
          <a:off x="205678" y="1004491"/>
          <a:ext cx="373961" cy="37396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954A10-36C3-434F-BC94-393A0E2E480E}">
      <dsp:nvSpPr>
        <dsp:cNvPr id="0" name=""/>
        <dsp:cNvSpPr/>
      </dsp:nvSpPr>
      <dsp:spPr>
        <a:xfrm>
          <a:off x="785318" y="851507"/>
          <a:ext cx="5710731" cy="679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959" tIns="71959" rIns="71959" bIns="7195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Assist in medication distribution to the units</a:t>
          </a:r>
          <a:endParaRPr lang="en-US" sz="1900" kern="1200"/>
        </a:p>
      </dsp:txBody>
      <dsp:txXfrm>
        <a:off x="785318" y="851507"/>
        <a:ext cx="5710731" cy="679929"/>
      </dsp:txXfrm>
    </dsp:sp>
    <dsp:sp modelId="{480FE33E-2CD5-47B2-891C-FFA5CB6BC701}">
      <dsp:nvSpPr>
        <dsp:cNvPr id="0" name=""/>
        <dsp:cNvSpPr/>
      </dsp:nvSpPr>
      <dsp:spPr>
        <a:xfrm>
          <a:off x="0" y="1701419"/>
          <a:ext cx="6496050" cy="6799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D0C259-7EF4-4680-B4F2-2171B84EE366}">
      <dsp:nvSpPr>
        <dsp:cNvPr id="0" name=""/>
        <dsp:cNvSpPr/>
      </dsp:nvSpPr>
      <dsp:spPr>
        <a:xfrm>
          <a:off x="205678" y="1854403"/>
          <a:ext cx="373961" cy="37396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2BC701-F139-4970-ACF2-B0E97C61C2B8}">
      <dsp:nvSpPr>
        <dsp:cNvPr id="0" name=""/>
        <dsp:cNvSpPr/>
      </dsp:nvSpPr>
      <dsp:spPr>
        <a:xfrm>
          <a:off x="785318" y="1701419"/>
          <a:ext cx="5710731" cy="679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959" tIns="71959" rIns="71959" bIns="7195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Inventory activities</a:t>
          </a:r>
          <a:endParaRPr lang="en-US" sz="1900" kern="1200"/>
        </a:p>
      </dsp:txBody>
      <dsp:txXfrm>
        <a:off x="785318" y="1701419"/>
        <a:ext cx="5710731" cy="679929"/>
      </dsp:txXfrm>
    </dsp:sp>
    <dsp:sp modelId="{2F056E48-A3D6-4355-A2C2-BB02731BAE34}">
      <dsp:nvSpPr>
        <dsp:cNvPr id="0" name=""/>
        <dsp:cNvSpPr/>
      </dsp:nvSpPr>
      <dsp:spPr>
        <a:xfrm>
          <a:off x="0" y="2551331"/>
          <a:ext cx="6496050" cy="6799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6EF9AE-2826-4656-899C-1F2F02FFC3F8}">
      <dsp:nvSpPr>
        <dsp:cNvPr id="0" name=""/>
        <dsp:cNvSpPr/>
      </dsp:nvSpPr>
      <dsp:spPr>
        <a:xfrm>
          <a:off x="205678" y="2704315"/>
          <a:ext cx="373961" cy="37396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C213B5-037A-42C9-B88F-4CC9F30457FE}">
      <dsp:nvSpPr>
        <dsp:cNvPr id="0" name=""/>
        <dsp:cNvSpPr/>
      </dsp:nvSpPr>
      <dsp:spPr>
        <a:xfrm>
          <a:off x="785318" y="2551331"/>
          <a:ext cx="5710731" cy="679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959" tIns="71959" rIns="71959" bIns="7195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Quality management of crash carts</a:t>
          </a:r>
          <a:endParaRPr lang="en-US" sz="1900" kern="1200"/>
        </a:p>
      </dsp:txBody>
      <dsp:txXfrm>
        <a:off x="785318" y="2551331"/>
        <a:ext cx="5710731" cy="679929"/>
      </dsp:txXfrm>
    </dsp:sp>
    <dsp:sp modelId="{AE177DE5-72A0-4B3E-B280-ECC59F25B7A9}">
      <dsp:nvSpPr>
        <dsp:cNvPr id="0" name=""/>
        <dsp:cNvSpPr/>
      </dsp:nvSpPr>
      <dsp:spPr>
        <a:xfrm>
          <a:off x="0" y="3401243"/>
          <a:ext cx="6496050" cy="6799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2A4D73-9901-42B3-9132-8498A482A8FA}">
      <dsp:nvSpPr>
        <dsp:cNvPr id="0" name=""/>
        <dsp:cNvSpPr/>
      </dsp:nvSpPr>
      <dsp:spPr>
        <a:xfrm>
          <a:off x="205678" y="3554227"/>
          <a:ext cx="373961" cy="37396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BBE4F-453B-4AC3-AE69-4C3733916B2A}">
      <dsp:nvSpPr>
        <dsp:cNvPr id="0" name=""/>
        <dsp:cNvSpPr/>
      </dsp:nvSpPr>
      <dsp:spPr>
        <a:xfrm>
          <a:off x="785318" y="3401243"/>
          <a:ext cx="5710731" cy="679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959" tIns="71959" rIns="71959" bIns="7195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Topic discussions, journal clubs, presentations</a:t>
          </a:r>
          <a:endParaRPr lang="en-US" sz="1900" kern="1200"/>
        </a:p>
      </dsp:txBody>
      <dsp:txXfrm>
        <a:off x="785318" y="3401243"/>
        <a:ext cx="5710731" cy="679929"/>
      </dsp:txXfrm>
    </dsp:sp>
    <dsp:sp modelId="{3CAFB9D7-4327-4BEB-BB99-6D3F4BFA394C}">
      <dsp:nvSpPr>
        <dsp:cNvPr id="0" name=""/>
        <dsp:cNvSpPr/>
      </dsp:nvSpPr>
      <dsp:spPr>
        <a:xfrm>
          <a:off x="0" y="4252750"/>
          <a:ext cx="6496050" cy="6799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F33979-0530-47D7-80EB-CB87AF513D0B}">
      <dsp:nvSpPr>
        <dsp:cNvPr id="0" name=""/>
        <dsp:cNvSpPr/>
      </dsp:nvSpPr>
      <dsp:spPr>
        <a:xfrm>
          <a:off x="205678" y="4404139"/>
          <a:ext cx="373961" cy="37396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3CAFC9-C732-4E18-9029-B26CA2E8AA13}">
      <dsp:nvSpPr>
        <dsp:cNvPr id="0" name=""/>
        <dsp:cNvSpPr/>
      </dsp:nvSpPr>
      <dsp:spPr>
        <a:xfrm>
          <a:off x="785318" y="4251154"/>
          <a:ext cx="5710731" cy="679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959" tIns="71959" rIns="71959" bIns="7195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Attendance at facility committees</a:t>
          </a:r>
          <a:endParaRPr lang="en-US" sz="1900" kern="1200" dirty="0"/>
        </a:p>
      </dsp:txBody>
      <dsp:txXfrm>
        <a:off x="785318" y="4251154"/>
        <a:ext cx="5710731" cy="6799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417CDD-E8FC-4CCB-8DBC-5CF96DB019BD}">
      <dsp:nvSpPr>
        <dsp:cNvPr id="0" name=""/>
        <dsp:cNvSpPr/>
      </dsp:nvSpPr>
      <dsp:spPr>
        <a:xfrm>
          <a:off x="3192" y="858242"/>
          <a:ext cx="2279090" cy="1447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79F3F7-D19D-4756-B020-720318019D74}">
      <dsp:nvSpPr>
        <dsp:cNvPr id="0" name=""/>
        <dsp:cNvSpPr/>
      </dsp:nvSpPr>
      <dsp:spPr>
        <a:xfrm>
          <a:off x="256424" y="1098812"/>
          <a:ext cx="2279090" cy="1447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Strong communicator</a:t>
          </a:r>
        </a:p>
      </dsp:txBody>
      <dsp:txXfrm>
        <a:off x="298812" y="1141200"/>
        <a:ext cx="2194314" cy="1362446"/>
      </dsp:txXfrm>
    </dsp:sp>
    <dsp:sp modelId="{88FED57C-CE0C-4BEA-A47C-EB5642A96C7D}">
      <dsp:nvSpPr>
        <dsp:cNvPr id="0" name=""/>
        <dsp:cNvSpPr/>
      </dsp:nvSpPr>
      <dsp:spPr>
        <a:xfrm>
          <a:off x="2788746" y="858242"/>
          <a:ext cx="2279090" cy="1447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AB507E-A562-471D-B110-236DFB90067B}">
      <dsp:nvSpPr>
        <dsp:cNvPr id="0" name=""/>
        <dsp:cNvSpPr/>
      </dsp:nvSpPr>
      <dsp:spPr>
        <a:xfrm>
          <a:off x="3041978" y="1098812"/>
          <a:ext cx="2279090" cy="1447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Independent worker</a:t>
          </a:r>
        </a:p>
      </dsp:txBody>
      <dsp:txXfrm>
        <a:off x="3084366" y="1141200"/>
        <a:ext cx="2194314" cy="1362446"/>
      </dsp:txXfrm>
    </dsp:sp>
    <dsp:sp modelId="{7152DDFC-8E68-40AA-B7AE-2B00A303025E}">
      <dsp:nvSpPr>
        <dsp:cNvPr id="0" name=""/>
        <dsp:cNvSpPr/>
      </dsp:nvSpPr>
      <dsp:spPr>
        <a:xfrm>
          <a:off x="5574301" y="858242"/>
          <a:ext cx="2279090" cy="1447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9305FB-064E-4F16-ACC1-D4DD83366719}">
      <dsp:nvSpPr>
        <dsp:cNvPr id="0" name=""/>
        <dsp:cNvSpPr/>
      </dsp:nvSpPr>
      <dsp:spPr>
        <a:xfrm>
          <a:off x="5827533" y="1098812"/>
          <a:ext cx="2279090" cy="1447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Multitasker</a:t>
          </a:r>
        </a:p>
      </dsp:txBody>
      <dsp:txXfrm>
        <a:off x="5869921" y="1141200"/>
        <a:ext cx="2194314" cy="1362446"/>
      </dsp:txXfrm>
    </dsp:sp>
    <dsp:sp modelId="{4A0A2898-7A66-4597-8A0B-48F5E10AFFCF}">
      <dsp:nvSpPr>
        <dsp:cNvPr id="0" name=""/>
        <dsp:cNvSpPr/>
      </dsp:nvSpPr>
      <dsp:spPr>
        <a:xfrm>
          <a:off x="8359855" y="858242"/>
          <a:ext cx="2279090" cy="1447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291DBC-864C-408E-A1B8-5A10D870B78B}">
      <dsp:nvSpPr>
        <dsp:cNvPr id="0" name=""/>
        <dsp:cNvSpPr/>
      </dsp:nvSpPr>
      <dsp:spPr>
        <a:xfrm>
          <a:off x="8613087" y="1098812"/>
          <a:ext cx="2279090" cy="1447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Interested in psychiatry</a:t>
          </a:r>
        </a:p>
      </dsp:txBody>
      <dsp:txXfrm>
        <a:off x="8655475" y="1141200"/>
        <a:ext cx="2194314" cy="13624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6EB84-F128-49C1-9AD2-81E1D6914F06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0602A-6870-4149-8A8A-DE7E46CCE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70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0602A-6870-4149-8A8A-DE7E46CCE3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77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184A-5788-41A9-A45A-643C94DE664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DF00E-A726-44FF-A74A-4D8DBA04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184A-5788-41A9-A45A-643C94DE664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DF00E-A726-44FF-A74A-4D8DBA04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83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184A-5788-41A9-A45A-643C94DE664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DF00E-A726-44FF-A74A-4D8DBA04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0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184A-5788-41A9-A45A-643C94DE664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DF00E-A726-44FF-A74A-4D8DBA0458B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388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184A-5788-41A9-A45A-643C94DE664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DF00E-A726-44FF-A74A-4D8DBA04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34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184A-5788-41A9-A45A-643C94DE664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DF00E-A726-44FF-A74A-4D8DBA04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54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184A-5788-41A9-A45A-643C94DE664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DF00E-A726-44FF-A74A-4D8DBA04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43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184A-5788-41A9-A45A-643C94DE664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DF00E-A726-44FF-A74A-4D8DBA04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93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184A-5788-41A9-A45A-643C94DE664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DF00E-A726-44FF-A74A-4D8DBA04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00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184A-5788-41A9-A45A-643C94DE664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DF00E-A726-44FF-A74A-4D8DBA04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62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184A-5788-41A9-A45A-643C94DE664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DF00E-A726-44FF-A74A-4D8DBA04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74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184A-5788-41A9-A45A-643C94DE664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DF00E-A726-44FF-A74A-4D8DBA04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309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184A-5788-41A9-A45A-643C94DE664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DF00E-A726-44FF-A74A-4D8DBA04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26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184A-5788-41A9-A45A-643C94DE664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DF00E-A726-44FF-A74A-4D8DBA04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37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184A-5788-41A9-A45A-643C94DE664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DF00E-A726-44FF-A74A-4D8DBA04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59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184A-5788-41A9-A45A-643C94DE664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DF00E-A726-44FF-A74A-4D8DBA04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3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184A-5788-41A9-A45A-643C94DE664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DF00E-A726-44FF-A74A-4D8DBA04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46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261184A-5788-41A9-A45A-643C94DE664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DF00E-A726-44FF-A74A-4D8DBA04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199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hyperlink" Target="mailto:Kimberly.burns@omh.ny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hyperlink" Target="mailto:Kimberly.burns@omh.ny.g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88000"/>
                <a:satMod val="130000"/>
                <a:lumMod val="124000"/>
              </a:schemeClr>
            </a:gs>
            <a:gs pos="100000">
              <a:schemeClr val="bg2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28D0172-F2E0-4763-9C35-F02266495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9F2851FB-E841-4509-8A6D-A416376EA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DF6FB2B2-CE21-407F-B22E-302DADC2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A38F7-A7E6-66E3-6C6A-F8F32221B7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505" y="623571"/>
            <a:ext cx="10260990" cy="3523885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800">
                <a:solidFill>
                  <a:srgbClr val="FFFFFF"/>
                </a:solidFill>
              </a:rPr>
              <a:t>Western NY Children’s Psychiatric Center</a:t>
            </a:r>
            <a:br>
              <a:rPr lang="en-US" sz="3800">
                <a:solidFill>
                  <a:srgbClr val="FFFFFF"/>
                </a:solidFill>
              </a:rPr>
            </a:br>
            <a:r>
              <a:rPr lang="en-US" sz="3800">
                <a:solidFill>
                  <a:srgbClr val="FFFFFF"/>
                </a:solidFill>
              </a:rPr>
              <a:t>Longitudinal APPE:</a:t>
            </a:r>
            <a:br>
              <a:rPr lang="en-US" sz="3800">
                <a:solidFill>
                  <a:srgbClr val="FFFFFF"/>
                </a:solidFill>
              </a:rPr>
            </a:br>
            <a:r>
              <a:rPr lang="en-US" sz="3800">
                <a:solidFill>
                  <a:srgbClr val="FFFFFF"/>
                </a:solidFill>
              </a:rPr>
              <a:t>Hospital Health Systems Pharmacy</a:t>
            </a:r>
            <a:br>
              <a:rPr lang="en-US" sz="3800">
                <a:solidFill>
                  <a:srgbClr val="FFFFFF"/>
                </a:solidFill>
              </a:rPr>
            </a:br>
            <a:r>
              <a:rPr lang="en-US" sz="3800">
                <a:solidFill>
                  <a:srgbClr val="FFFFFF"/>
                </a:solidFill>
              </a:rPr>
              <a:t>Elective - Direct Patient Care/Non-Direct Patient Care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0CF868-097C-9DD3-9CAB-96BFF89BD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505" y="4777380"/>
            <a:ext cx="10260990" cy="1209763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Kimberly burns, pharmd, bcps, bcpp</a:t>
            </a:r>
          </a:p>
          <a:p>
            <a:pPr algn="ctr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Director of pharmacy/site coordinator</a:t>
            </a:r>
          </a:p>
          <a:p>
            <a:pPr algn="ctr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  <a:hlinkClick r:id="rId4"/>
              </a:rPr>
              <a:t>Kimberly.burns@omh.ny.gov</a:t>
            </a:r>
            <a:r>
              <a:rPr lang="en-US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2" name="Audio 41">
            <a:hlinkClick r:id="" action="ppaction://media"/>
            <a:extLst>
              <a:ext uri="{FF2B5EF4-FFF2-40B4-BE49-F238E27FC236}">
                <a16:creationId xmlns:a16="http://schemas.microsoft.com/office/drawing/2014/main" id="{23F41FE4-80AE-7061-9B86-475D9FBC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50759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6943"/>
    </mc:Choice>
    <mc:Fallback xmlns="">
      <p:transition spd="slow" advTm="16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7C45E-7C66-37C5-E51E-19E1EB102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Our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CEA22-2550-703B-BFB4-8A9C7D496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r>
              <a:rPr lang="en-US" dirty="0"/>
              <a:t>New York State Office of Mental Health facility</a:t>
            </a:r>
          </a:p>
          <a:p>
            <a:pPr lvl="1"/>
            <a:r>
              <a:rPr lang="en-US" dirty="0"/>
              <a:t>“To enhance the well being of children and their families throughout Western New York by increasing their hope, competence, and fulfilment.”</a:t>
            </a:r>
          </a:p>
          <a:p>
            <a:r>
              <a:rPr lang="en-US" dirty="0"/>
              <a:t>West Seneca</a:t>
            </a:r>
          </a:p>
          <a:p>
            <a:pPr lvl="1"/>
            <a:r>
              <a:rPr lang="en-US" dirty="0"/>
              <a:t>Inpatient: 46 beds, patients ages 4-18 years</a:t>
            </a:r>
          </a:p>
          <a:p>
            <a:pPr lvl="1"/>
            <a:r>
              <a:rPr lang="en-US" dirty="0"/>
              <a:t>Variety of outpatient clinics</a:t>
            </a:r>
          </a:p>
          <a:p>
            <a:endParaRPr lang="en-US" dirty="0"/>
          </a:p>
        </p:txBody>
      </p:sp>
      <p:pic>
        <p:nvPicPr>
          <p:cNvPr id="1026" name="Picture 2" descr="Rockland Psychiatric Center in Orangeburg, NY Reviews &amp; Info - Vivian ...">
            <a:extLst>
              <a:ext uri="{FF2B5EF4-FFF2-40B4-BE49-F238E27FC236}">
                <a16:creationId xmlns:a16="http://schemas.microsoft.com/office/drawing/2014/main" id="{B79D2E0E-EFFE-B5DC-F30E-8A610F0F1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615" y="2457747"/>
            <a:ext cx="23812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NY Children's Psychiatric Center to remain in West Seneca | Local News ...">
            <a:extLst>
              <a:ext uri="{FF2B5EF4-FFF2-40B4-BE49-F238E27FC236}">
                <a16:creationId xmlns:a16="http://schemas.microsoft.com/office/drawing/2014/main" id="{806AF1F8-1CC9-EF6E-0B33-3EAE0BEFB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815" y="4048229"/>
            <a:ext cx="4161473" cy="264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58FFF737-825D-8974-0CB9-7F2726DC8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89478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7084"/>
    </mc:Choice>
    <mc:Fallback xmlns="">
      <p:transition spd="slow" advTm="57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E78424C-6FD0-41F8-9CAA-5DC19C423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57F29C-5D8A-9C85-6E93-A53E0476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800"/>
            <a:ext cx="3108626" cy="4572000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F2F2F2"/>
                </a:solidFill>
              </a:rPr>
              <a:t>Typical Day &amp; Week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D136760-57DC-4301-8BEA-B71AD2D13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BDC58DEA-1307-4F44-AD47-E613D8B76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9B912D-1E4B-42AF-A2BE-CFEFEC91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21" name="Content Placeholder 2" descr="Typical day and week">
            <a:extLst>
              <a:ext uri="{FF2B5EF4-FFF2-40B4-BE49-F238E27FC236}">
                <a16:creationId xmlns:a16="http://schemas.microsoft.com/office/drawing/2014/main" id="{998F7964-79C2-7405-4DD9-D43EDE825E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6096109"/>
              </p:ext>
            </p:extLst>
          </p:nvPr>
        </p:nvGraphicFramePr>
        <p:xfrm>
          <a:off x="5052095" y="1143000"/>
          <a:ext cx="6496050" cy="4932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7D5C65C-70A2-F487-B89A-5C5AC76D1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88693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18664"/>
    </mc:Choice>
    <mc:Fallback xmlns="">
      <p:transition spd="slow" advTm="118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BD5CA-3F5C-1645-3668-20DFF6FB0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Interprofessional Engagement</a:t>
            </a: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6CAAC-87C5-F250-2B62-94885DD1B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548281"/>
            <a:ext cx="5122606" cy="3658689"/>
          </a:xfrm>
        </p:spPr>
        <p:txBody>
          <a:bodyPr>
            <a:normAutofit/>
          </a:bodyPr>
          <a:lstStyle/>
          <a:p>
            <a:r>
              <a:rPr lang="en-US" dirty="0"/>
              <a:t>Psychiatrists</a:t>
            </a:r>
          </a:p>
          <a:p>
            <a:r>
              <a:rPr lang="en-US" dirty="0"/>
              <a:t>Pediatricians</a:t>
            </a:r>
          </a:p>
          <a:p>
            <a:r>
              <a:rPr lang="en-US" dirty="0"/>
              <a:t>Psychologists</a:t>
            </a:r>
          </a:p>
          <a:p>
            <a:r>
              <a:rPr lang="en-US" dirty="0"/>
              <a:t>Social Workers</a:t>
            </a:r>
          </a:p>
          <a:p>
            <a:r>
              <a:rPr lang="en-US" dirty="0"/>
              <a:t>Recreational Therapists</a:t>
            </a:r>
          </a:p>
          <a:p>
            <a:r>
              <a:rPr lang="en-US" dirty="0"/>
              <a:t>Mental Health Therapy Aides</a:t>
            </a:r>
          </a:p>
          <a:p>
            <a:r>
              <a:rPr lang="en-US" dirty="0"/>
              <a:t>Nurses</a:t>
            </a:r>
          </a:p>
          <a:p>
            <a:r>
              <a:rPr lang="en-US" dirty="0"/>
              <a:t>Nurse Practitioners</a:t>
            </a:r>
          </a:p>
        </p:txBody>
      </p:sp>
      <p:pic>
        <p:nvPicPr>
          <p:cNvPr id="7" name="Graphic 6" descr="Group">
            <a:extLst>
              <a:ext uri="{FF2B5EF4-FFF2-40B4-BE49-F238E27FC236}">
                <a16:creationId xmlns:a16="http://schemas.microsoft.com/office/drawing/2014/main" id="{864C2671-96E9-6A02-630B-2A6E38EF2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86720" y="2548281"/>
            <a:ext cx="3662018" cy="3662018"/>
          </a:xfrm>
          <a:prstGeom prst="rect">
            <a:avLst/>
          </a:prstGeom>
          <a:effectLst/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135F8823-9F2A-9774-61A2-D2F1DE2CF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4779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6372"/>
    </mc:Choice>
    <mc:Fallback xmlns="">
      <p:transition spd="slow" advTm="36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BCE9E9-1F96-E4D4-267E-779D4337C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Applicant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 descr="Applicant skills">
            <a:extLst>
              <a:ext uri="{FF2B5EF4-FFF2-40B4-BE49-F238E27FC236}">
                <a16:creationId xmlns:a16="http://schemas.microsoft.com/office/drawing/2014/main" id="{BC20166D-961B-D090-984B-BEA30749E6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9138549"/>
              </p:ext>
            </p:extLst>
          </p:nvPr>
        </p:nvGraphicFramePr>
        <p:xfrm>
          <a:off x="648930" y="2810256"/>
          <a:ext cx="10895370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99D87447-9E22-F9B5-906A-9321415B2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3875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62293"/>
    </mc:Choice>
    <mc:Fallback xmlns="">
      <p:transition spd="slow" advTm="162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Rectangle 2062">
            <a:extLst>
              <a:ext uri="{FF2B5EF4-FFF2-40B4-BE49-F238E27FC236}">
                <a16:creationId xmlns:a16="http://schemas.microsoft.com/office/drawing/2014/main" id="{C0B13FF8-2B3C-4BC1-B3E4-254B3F8C3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B28134-3C5C-F153-E371-7910305B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23" y="629266"/>
            <a:ext cx="3116690" cy="5594554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rgbClr val="EBEBEB"/>
                </a:solidFill>
              </a:rPr>
              <a:t>What’s in it for you…</a:t>
            </a:r>
          </a:p>
        </p:txBody>
      </p:sp>
      <p:sp>
        <p:nvSpPr>
          <p:cNvPr id="2064" name="Freeform 7">
            <a:extLst>
              <a:ext uri="{FF2B5EF4-FFF2-40B4-BE49-F238E27FC236}">
                <a16:creationId xmlns:a16="http://schemas.microsoft.com/office/drawing/2014/main" id="{B9C1207E-FFD8-4821-AFE6-71C724360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65" name="Freeform: Shape 2064">
            <a:extLst>
              <a:ext uri="{FF2B5EF4-FFF2-40B4-BE49-F238E27FC236}">
                <a16:creationId xmlns:a16="http://schemas.microsoft.com/office/drawing/2014/main" id="{2B199503-2632-490F-8EB2-759D88708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66" name="Rectangle 2065">
            <a:extLst>
              <a:ext uri="{FF2B5EF4-FFF2-40B4-BE49-F238E27FC236}">
                <a16:creationId xmlns:a16="http://schemas.microsoft.com/office/drawing/2014/main" id="{F11C7CB4-0228-486A-931A-262ABB670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82F72-08B7-9B78-E504-9F569B218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452" y="1410459"/>
            <a:ext cx="6495847" cy="1885146"/>
          </a:xfrm>
        </p:spPr>
        <p:txBody>
          <a:bodyPr>
            <a:normAutofit/>
          </a:bodyPr>
          <a:lstStyle/>
          <a:p>
            <a:r>
              <a:rPr lang="en-US" dirty="0"/>
              <a:t>Interprofessional activities!</a:t>
            </a:r>
          </a:p>
          <a:p>
            <a:r>
              <a:rPr lang="en-US" dirty="0"/>
              <a:t>Interaction with families, caregivers, and patients – great counseling opportunities and growth!</a:t>
            </a:r>
          </a:p>
          <a:p>
            <a:r>
              <a:rPr lang="en-US" dirty="0"/>
              <a:t>So much psychiatry!</a:t>
            </a:r>
          </a:p>
          <a:p>
            <a:endParaRPr lang="en-US" dirty="0"/>
          </a:p>
        </p:txBody>
      </p:sp>
      <p:pic>
        <p:nvPicPr>
          <p:cNvPr id="2050" name="Picture 2" descr="Recognizing and Treating Children's Mental Health Issues | WVXU">
            <a:extLst>
              <a:ext uri="{FF2B5EF4-FFF2-40B4-BE49-F238E27FC236}">
                <a16:creationId xmlns:a16="http://schemas.microsoft.com/office/drawing/2014/main" id="{D2CFC9CE-EA67-C8C0-F5BD-092032769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8452" y="3562395"/>
            <a:ext cx="6495847" cy="24034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DA81B1C2-0114-9315-8EF6-0A2A45BDE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9246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18391"/>
    </mc:Choice>
    <mc:Fallback xmlns="">
      <p:transition spd="slow" advTm="118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A38F7-A7E6-66E3-6C6A-F8F32221B7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505" y="623571"/>
            <a:ext cx="10260990" cy="3523885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800" dirty="0">
                <a:solidFill>
                  <a:srgbClr val="FFFFFF"/>
                </a:solidFill>
              </a:rPr>
              <a:t>Western NY Children’s Psychiatric Center</a:t>
            </a:r>
            <a:br>
              <a:rPr lang="en-US" sz="38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Longitudinal APPE:.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Hospital Health Systems Pharmacy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Elective - Direct Patient Care/Non-Direct Patient Care</a:t>
            </a:r>
            <a:endParaRPr lang="en-US" sz="38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0CF868-097C-9DD3-9CAB-96BFF89BD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505" y="4777380"/>
            <a:ext cx="10260990" cy="1209763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Kimberly </a:t>
            </a:r>
            <a:r>
              <a:rPr lang="en-US" dirty="0" err="1">
                <a:solidFill>
                  <a:schemeClr val="tx1"/>
                </a:solidFill>
              </a:rPr>
              <a:t>burns,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pharmd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bcps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bcpp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Director of pharmacy/site coordinator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hlinkClick r:id="rId4"/>
              </a:rPr>
              <a:t>Kimberly.burns@omh.ny.gov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42923DA-406D-9DFE-82A1-75DC507C4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240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82"/>
    </mc:Choice>
    <mc:Fallback xmlns="">
      <p:transition spd="slow" advTm="21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101</TotalTime>
  <Words>233</Words>
  <Application>Microsoft Office PowerPoint</Application>
  <PresentationFormat>Widescreen</PresentationFormat>
  <Paragraphs>40</Paragraphs>
  <Slides>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</vt:lpstr>
      <vt:lpstr>Century Gothic</vt:lpstr>
      <vt:lpstr>Wingdings 3</vt:lpstr>
      <vt:lpstr>Ion</vt:lpstr>
      <vt:lpstr>Western NY Children’s Psychiatric Center Longitudinal APPE: Hospital Health Systems Pharmacy Elective - Direct Patient Care/Non-Direct Patient Care</vt:lpstr>
      <vt:lpstr>Our Facility</vt:lpstr>
      <vt:lpstr>Typical Day &amp; Week</vt:lpstr>
      <vt:lpstr>Interprofessional Engagement</vt:lpstr>
      <vt:lpstr>Applicant</vt:lpstr>
      <vt:lpstr>What’s in it for you…</vt:lpstr>
      <vt:lpstr>Western NY Children’s Psychiatric Center Longitudinal APPE:. Hospital Health Systems Pharmacy Elective - Direct Patient Care/Non-Direct Patient Care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Western NY Children’s Psychiatric Center Longitudinal APPE: Hospital Health Systems Pharmacy Elective - Direct Patient Care/Non-Direct Patient Care</dc:title>
  <dc:creator>Burns, Kimberly (OMH)</dc:creator>
  <cp:lastModifiedBy>Samantha Nebelecky</cp:lastModifiedBy>
  <cp:revision>2</cp:revision>
  <dcterms:created xsi:type="dcterms:W3CDTF">2024-09-12T15:25:03Z</dcterms:created>
  <dcterms:modified xsi:type="dcterms:W3CDTF">2026-02-12T21:21:37Z</dcterms:modified>
</cp:coreProperties>
</file>